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ags/tag1.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7"/>
  </p:notesMasterIdLst>
  <p:sldIdLst>
    <p:sldId id="256" r:id="rId5"/>
    <p:sldId id="304" r:id="rId6"/>
    <p:sldId id="707" r:id="rId7"/>
    <p:sldId id="704" r:id="rId8"/>
    <p:sldId id="714" r:id="rId9"/>
    <p:sldId id="715" r:id="rId10"/>
    <p:sldId id="665" r:id="rId11"/>
    <p:sldId id="699" r:id="rId12"/>
    <p:sldId id="687" r:id="rId13"/>
    <p:sldId id="708" r:id="rId14"/>
    <p:sldId id="716" r:id="rId15"/>
    <p:sldId id="709" r:id="rId16"/>
    <p:sldId id="712" r:id="rId17"/>
    <p:sldId id="717" r:id="rId18"/>
    <p:sldId id="718" r:id="rId19"/>
    <p:sldId id="710" r:id="rId20"/>
    <p:sldId id="713" r:id="rId21"/>
    <p:sldId id="711" r:id="rId22"/>
    <p:sldId id="720" r:id="rId23"/>
    <p:sldId id="719" r:id="rId24"/>
    <p:sldId id="258" r:id="rId25"/>
    <p:sldId id="259" r:id="rId26"/>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31E24"/>
    <a:srgbClr val="235689"/>
    <a:srgbClr val="BFBFBF"/>
    <a:srgbClr val="2F2F2F"/>
    <a:srgbClr val="163555"/>
    <a:srgbClr val="F2F2F2"/>
    <a:srgbClr val="3076BC"/>
    <a:srgbClr val="CFCFCF"/>
    <a:srgbClr val="262626"/>
    <a:srgbClr val="054F8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14" autoAdjust="0"/>
    <p:restoredTop sz="65245" autoAdjust="0"/>
  </p:normalViewPr>
  <p:slideViewPr>
    <p:cSldViewPr snapToGrid="0">
      <p:cViewPr varScale="1">
        <p:scale>
          <a:sx n="56" d="100"/>
          <a:sy n="56" d="100"/>
        </p:scale>
        <p:origin x="1714"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lejandro Almeida" userId="3b26fa85-6f00-4991-a864-ecb420ac360b" providerId="ADAL" clId="{A7DEE971-F1AD-4E46-8B6F-4AF885CE04E0}"/>
    <pc:docChg chg="undo custSel addSld delSld modSld sldOrd modMainMaster">
      <pc:chgData name="Alejandro Almeida" userId="3b26fa85-6f00-4991-a864-ecb420ac360b" providerId="ADAL" clId="{A7DEE971-F1AD-4E46-8B6F-4AF885CE04E0}" dt="2018-12-12T22:02:31.623" v="121" actId="207"/>
      <pc:docMkLst>
        <pc:docMk/>
      </pc:docMkLst>
      <pc:sldChg chg="addSp delSp modSp ord modTransition">
        <pc:chgData name="Alejandro Almeida" userId="3b26fa85-6f00-4991-a864-ecb420ac360b" providerId="ADAL" clId="{A7DEE971-F1AD-4E46-8B6F-4AF885CE04E0}" dt="2018-12-12T21:55:55.440" v="51" actId="207"/>
        <pc:sldMkLst>
          <pc:docMk/>
          <pc:sldMk cId="2998566861" sldId="304"/>
        </pc:sldMkLst>
        <pc:spChg chg="del">
          <ac:chgData name="Alejandro Almeida" userId="3b26fa85-6f00-4991-a864-ecb420ac360b" providerId="ADAL" clId="{A7DEE971-F1AD-4E46-8B6F-4AF885CE04E0}" dt="2018-12-12T21:49:11.694" v="14" actId="478"/>
          <ac:spMkLst>
            <pc:docMk/>
            <pc:sldMk cId="2998566861" sldId="304"/>
            <ac:spMk id="2" creationId="{CA17C3F2-C14C-4ED6-9CD7-61E6E8D412D1}"/>
          </ac:spMkLst>
        </pc:spChg>
        <pc:spChg chg="add del mod">
          <ac:chgData name="Alejandro Almeida" userId="3b26fa85-6f00-4991-a864-ecb420ac360b" providerId="ADAL" clId="{A7DEE971-F1AD-4E46-8B6F-4AF885CE04E0}" dt="2018-12-12T21:49:15.944" v="15" actId="478"/>
          <ac:spMkLst>
            <pc:docMk/>
            <pc:sldMk cId="2998566861" sldId="304"/>
            <ac:spMk id="4" creationId="{70CC5043-C6EE-4AAA-A414-07A55263D6F5}"/>
          </ac:spMkLst>
        </pc:spChg>
      </pc:sldChg>
      <pc:sldChg chg="del">
        <pc:chgData name="Alejandro Almeida" userId="3b26fa85-6f00-4991-a864-ecb420ac360b" providerId="ADAL" clId="{A7DEE971-F1AD-4E46-8B6F-4AF885CE04E0}" dt="2018-12-12T21:48:02.614" v="6" actId="2696"/>
        <pc:sldMkLst>
          <pc:docMk/>
          <pc:sldMk cId="4147613163" sldId="336"/>
        </pc:sldMkLst>
      </pc:sldChg>
      <pc:sldChg chg="del">
        <pc:chgData name="Alejandro Almeida" userId="3b26fa85-6f00-4991-a864-ecb420ac360b" providerId="ADAL" clId="{A7DEE971-F1AD-4E46-8B6F-4AF885CE04E0}" dt="2018-12-12T21:47:28.286" v="1" actId="2696"/>
        <pc:sldMkLst>
          <pc:docMk/>
          <pc:sldMk cId="601134766" sldId="671"/>
        </pc:sldMkLst>
      </pc:sldChg>
      <pc:sldChg chg="del">
        <pc:chgData name="Alejandro Almeida" userId="3b26fa85-6f00-4991-a864-ecb420ac360b" providerId="ADAL" clId="{A7DEE971-F1AD-4E46-8B6F-4AF885CE04E0}" dt="2018-12-12T22:01:06.761" v="114" actId="2696"/>
        <pc:sldMkLst>
          <pc:docMk/>
          <pc:sldMk cId="2861540123" sldId="673"/>
        </pc:sldMkLst>
      </pc:sldChg>
      <pc:sldChg chg="del">
        <pc:chgData name="Alejandro Almeida" userId="3b26fa85-6f00-4991-a864-ecb420ac360b" providerId="ADAL" clId="{A7DEE971-F1AD-4E46-8B6F-4AF885CE04E0}" dt="2018-12-12T21:48:22.265" v="10" actId="2696"/>
        <pc:sldMkLst>
          <pc:docMk/>
          <pc:sldMk cId="915641472" sldId="688"/>
        </pc:sldMkLst>
      </pc:sldChg>
      <pc:sldChg chg="del">
        <pc:chgData name="Alejandro Almeida" userId="3b26fa85-6f00-4991-a864-ecb420ac360b" providerId="ADAL" clId="{A7DEE971-F1AD-4E46-8B6F-4AF885CE04E0}" dt="2018-12-12T21:48:23.744" v="12" actId="2696"/>
        <pc:sldMkLst>
          <pc:docMk/>
          <pc:sldMk cId="2297008657" sldId="689"/>
        </pc:sldMkLst>
      </pc:sldChg>
      <pc:sldChg chg="del">
        <pc:chgData name="Alejandro Almeida" userId="3b26fa85-6f00-4991-a864-ecb420ac360b" providerId="ADAL" clId="{A7DEE971-F1AD-4E46-8B6F-4AF885CE04E0}" dt="2018-12-12T21:48:20.621" v="9" actId="2696"/>
        <pc:sldMkLst>
          <pc:docMk/>
          <pc:sldMk cId="2176356240" sldId="694"/>
        </pc:sldMkLst>
      </pc:sldChg>
      <pc:sldChg chg="modSp">
        <pc:chgData name="Alejandro Almeida" userId="3b26fa85-6f00-4991-a864-ecb420ac360b" providerId="ADAL" clId="{A7DEE971-F1AD-4E46-8B6F-4AF885CE04E0}" dt="2018-12-12T22:02:16.968" v="119" actId="207"/>
        <pc:sldMkLst>
          <pc:docMk/>
          <pc:sldMk cId="1635629276" sldId="696"/>
        </pc:sldMkLst>
        <pc:spChg chg="mod">
          <ac:chgData name="Alejandro Almeida" userId="3b26fa85-6f00-4991-a864-ecb420ac360b" providerId="ADAL" clId="{A7DEE971-F1AD-4E46-8B6F-4AF885CE04E0}" dt="2018-12-12T22:02:09.440" v="117" actId="207"/>
          <ac:spMkLst>
            <pc:docMk/>
            <pc:sldMk cId="1635629276" sldId="696"/>
            <ac:spMk id="2" creationId="{00000000-0000-0000-0000-000000000000}"/>
          </ac:spMkLst>
        </pc:spChg>
        <pc:spChg chg="mod">
          <ac:chgData name="Alejandro Almeida" userId="3b26fa85-6f00-4991-a864-ecb420ac360b" providerId="ADAL" clId="{A7DEE971-F1AD-4E46-8B6F-4AF885CE04E0}" dt="2018-12-12T22:02:16.968" v="119" actId="207"/>
          <ac:spMkLst>
            <pc:docMk/>
            <pc:sldMk cId="1635629276" sldId="696"/>
            <ac:spMk id="7" creationId="{49E724DB-D274-4EB8-B703-1D9B360631E8}"/>
          </ac:spMkLst>
        </pc:spChg>
      </pc:sldChg>
      <pc:sldChg chg="modSp">
        <pc:chgData name="Alejandro Almeida" userId="3b26fa85-6f00-4991-a864-ecb420ac360b" providerId="ADAL" clId="{A7DEE971-F1AD-4E46-8B6F-4AF885CE04E0}" dt="2018-12-12T22:02:31.623" v="121" actId="207"/>
        <pc:sldMkLst>
          <pc:docMk/>
          <pc:sldMk cId="2345392150" sldId="699"/>
        </pc:sldMkLst>
        <pc:spChg chg="mod">
          <ac:chgData name="Alejandro Almeida" userId="3b26fa85-6f00-4991-a864-ecb420ac360b" providerId="ADAL" clId="{A7DEE971-F1AD-4E46-8B6F-4AF885CE04E0}" dt="2018-12-12T22:02:27.449" v="120" actId="207"/>
          <ac:spMkLst>
            <pc:docMk/>
            <pc:sldMk cId="2345392150" sldId="699"/>
            <ac:spMk id="2" creationId="{00000000-0000-0000-0000-000000000000}"/>
          </ac:spMkLst>
        </pc:spChg>
        <pc:spChg chg="mod">
          <ac:chgData name="Alejandro Almeida" userId="3b26fa85-6f00-4991-a864-ecb420ac360b" providerId="ADAL" clId="{A7DEE971-F1AD-4E46-8B6F-4AF885CE04E0}" dt="2018-12-12T22:02:31.623" v="121" actId="207"/>
          <ac:spMkLst>
            <pc:docMk/>
            <pc:sldMk cId="2345392150" sldId="699"/>
            <ac:spMk id="12" creationId="{770F9CE7-18EA-4EEA-93B8-2C1C58A84EF7}"/>
          </ac:spMkLst>
        </pc:spChg>
      </pc:sldChg>
      <pc:sldChg chg="modSp">
        <pc:chgData name="Alejandro Almeida" userId="3b26fa85-6f00-4991-a864-ecb420ac360b" providerId="ADAL" clId="{A7DEE971-F1AD-4E46-8B6F-4AF885CE04E0}" dt="2018-12-12T22:01:57.120" v="116" actId="207"/>
        <pc:sldMkLst>
          <pc:docMk/>
          <pc:sldMk cId="1145993847" sldId="704"/>
        </pc:sldMkLst>
        <pc:spChg chg="mod">
          <ac:chgData name="Alejandro Almeida" userId="3b26fa85-6f00-4991-a864-ecb420ac360b" providerId="ADAL" clId="{A7DEE971-F1AD-4E46-8B6F-4AF885CE04E0}" dt="2018-12-12T22:01:49.920" v="115" actId="207"/>
          <ac:spMkLst>
            <pc:docMk/>
            <pc:sldMk cId="1145993847" sldId="704"/>
            <ac:spMk id="2" creationId="{00000000-0000-0000-0000-000000000000}"/>
          </ac:spMkLst>
        </pc:spChg>
        <pc:spChg chg="mod">
          <ac:chgData name="Alejandro Almeida" userId="3b26fa85-6f00-4991-a864-ecb420ac360b" providerId="ADAL" clId="{A7DEE971-F1AD-4E46-8B6F-4AF885CE04E0}" dt="2018-12-12T22:01:57.120" v="116" actId="207"/>
          <ac:spMkLst>
            <pc:docMk/>
            <pc:sldMk cId="1145993847" sldId="704"/>
            <ac:spMk id="15" creationId="{E097D7E3-055F-4FBD-AC3B-EF1139A1E8D0}"/>
          </ac:spMkLst>
        </pc:spChg>
      </pc:sldChg>
      <pc:sldChg chg="del">
        <pc:chgData name="Alejandro Almeida" userId="3b26fa85-6f00-4991-a864-ecb420ac360b" providerId="ADAL" clId="{A7DEE971-F1AD-4E46-8B6F-4AF885CE04E0}" dt="2018-12-12T21:48:10.244" v="7" actId="2696"/>
        <pc:sldMkLst>
          <pc:docMk/>
          <pc:sldMk cId="124400250" sldId="705"/>
        </pc:sldMkLst>
      </pc:sldChg>
      <pc:sldChg chg="del">
        <pc:chgData name="Alejandro Almeida" userId="3b26fa85-6f00-4991-a864-ecb420ac360b" providerId="ADAL" clId="{A7DEE971-F1AD-4E46-8B6F-4AF885CE04E0}" dt="2018-12-12T21:48:12.699" v="8" actId="2696"/>
        <pc:sldMkLst>
          <pc:docMk/>
          <pc:sldMk cId="40758139" sldId="706"/>
        </pc:sldMkLst>
      </pc:sldChg>
      <pc:sldChg chg="del">
        <pc:chgData name="Alejandro Almeida" userId="3b26fa85-6f00-4991-a864-ecb420ac360b" providerId="ADAL" clId="{A7DEE971-F1AD-4E46-8B6F-4AF885CE04E0}" dt="2018-12-12T21:48:00.559" v="5" actId="2696"/>
        <pc:sldMkLst>
          <pc:docMk/>
          <pc:sldMk cId="4132761995" sldId="710"/>
        </pc:sldMkLst>
      </pc:sldChg>
      <pc:sldChg chg="del">
        <pc:chgData name="Alejandro Almeida" userId="3b26fa85-6f00-4991-a864-ecb420ac360b" providerId="ADAL" clId="{A7DEE971-F1AD-4E46-8B6F-4AF885CE04E0}" dt="2018-12-12T21:47:29.172" v="2" actId="2696"/>
        <pc:sldMkLst>
          <pc:docMk/>
          <pc:sldMk cId="4091043013" sldId="711"/>
        </pc:sldMkLst>
      </pc:sldChg>
      <pc:sldChg chg="del">
        <pc:chgData name="Alejandro Almeida" userId="3b26fa85-6f00-4991-a864-ecb420ac360b" providerId="ADAL" clId="{A7DEE971-F1AD-4E46-8B6F-4AF885CE04E0}" dt="2018-12-12T21:47:24.747" v="0" actId="2696"/>
        <pc:sldMkLst>
          <pc:docMk/>
          <pc:sldMk cId="2896413622" sldId="712"/>
        </pc:sldMkLst>
      </pc:sldChg>
      <pc:sldChg chg="add del">
        <pc:chgData name="Alejandro Almeida" userId="3b26fa85-6f00-4991-a864-ecb420ac360b" providerId="ADAL" clId="{A7DEE971-F1AD-4E46-8B6F-4AF885CE04E0}" dt="2018-12-12T22:01:05.306" v="113" actId="2696"/>
        <pc:sldMkLst>
          <pc:docMk/>
          <pc:sldMk cId="1962772453" sldId="714"/>
        </pc:sldMkLst>
      </pc:sldChg>
      <pc:sldMasterChg chg="delSldLayout modSldLayout">
        <pc:chgData name="Alejandro Almeida" userId="3b26fa85-6f00-4991-a864-ecb420ac360b" providerId="ADAL" clId="{A7DEE971-F1AD-4E46-8B6F-4AF885CE04E0}" dt="2018-12-12T22:00:11.779" v="112" actId="1036"/>
        <pc:sldMasterMkLst>
          <pc:docMk/>
          <pc:sldMasterMk cId="2735910807" sldId="2147483648"/>
        </pc:sldMasterMkLst>
        <pc:sldLayoutChg chg="addSp delSp modSp">
          <pc:chgData name="Alejandro Almeida" userId="3b26fa85-6f00-4991-a864-ecb420ac360b" providerId="ADAL" clId="{A7DEE971-F1AD-4E46-8B6F-4AF885CE04E0}" dt="2018-12-12T22:00:11.779" v="112" actId="1036"/>
          <pc:sldLayoutMkLst>
            <pc:docMk/>
            <pc:sldMasterMk cId="2735910807" sldId="2147483648"/>
            <pc:sldLayoutMk cId="3589245498" sldId="2147483672"/>
          </pc:sldLayoutMkLst>
          <pc:spChg chg="add del mod">
            <ac:chgData name="Alejandro Almeida" userId="3b26fa85-6f00-4991-a864-ecb420ac360b" providerId="ADAL" clId="{A7DEE971-F1AD-4E46-8B6F-4AF885CE04E0}" dt="2018-12-12T21:54:12.295" v="36" actId="478"/>
            <ac:spMkLst>
              <pc:docMk/>
              <pc:sldMasterMk cId="2735910807" sldId="2147483648"/>
              <pc:sldLayoutMk cId="3589245498" sldId="2147483672"/>
              <ac:spMk id="7" creationId="{6C15FA75-51E1-4C55-86AC-E6F95B65172D}"/>
            </ac:spMkLst>
          </pc:spChg>
          <pc:graphicFrameChg chg="add del mod">
            <ac:chgData name="Alejandro Almeida" userId="3b26fa85-6f00-4991-a864-ecb420ac360b" providerId="ADAL" clId="{A7DEE971-F1AD-4E46-8B6F-4AF885CE04E0}" dt="2018-12-12T21:51:40.368" v="20" actId="478"/>
            <ac:graphicFrameMkLst>
              <pc:docMk/>
              <pc:sldMasterMk cId="2735910807" sldId="2147483648"/>
              <pc:sldLayoutMk cId="3589245498" sldId="2147483672"/>
              <ac:graphicFrameMk id="2" creationId="{A591FF6F-93A2-4460-AA3D-B59BF421BA4F}"/>
            </ac:graphicFrameMkLst>
          </pc:graphicFrameChg>
          <pc:graphicFrameChg chg="add del mod">
            <ac:chgData name="Alejandro Almeida" userId="3b26fa85-6f00-4991-a864-ecb420ac360b" providerId="ADAL" clId="{A7DEE971-F1AD-4E46-8B6F-4AF885CE04E0}" dt="2018-12-12T21:54:58.706" v="45" actId="478"/>
            <ac:graphicFrameMkLst>
              <pc:docMk/>
              <pc:sldMasterMk cId="2735910807" sldId="2147483648"/>
              <pc:sldLayoutMk cId="3589245498" sldId="2147483672"/>
              <ac:graphicFrameMk id="3" creationId="{477A6767-15EE-4F7B-9451-79F5F4C83F30}"/>
            </ac:graphicFrameMkLst>
          </pc:graphicFrameChg>
          <pc:graphicFrameChg chg="add del mod">
            <ac:chgData name="Alejandro Almeida" userId="3b26fa85-6f00-4991-a864-ecb420ac360b" providerId="ADAL" clId="{A7DEE971-F1AD-4E46-8B6F-4AF885CE04E0}" dt="2018-12-12T21:53:46.802" v="30" actId="478"/>
            <ac:graphicFrameMkLst>
              <pc:docMk/>
              <pc:sldMasterMk cId="2735910807" sldId="2147483648"/>
              <pc:sldLayoutMk cId="3589245498" sldId="2147483672"/>
              <ac:graphicFrameMk id="5" creationId="{08E7D6AE-7300-4D3A-80C4-EEC54D26EF63}"/>
            </ac:graphicFrameMkLst>
          </pc:graphicFrameChg>
          <pc:graphicFrameChg chg="add mod">
            <ac:chgData name="Alejandro Almeida" userId="3b26fa85-6f00-4991-a864-ecb420ac360b" providerId="ADAL" clId="{A7DEE971-F1AD-4E46-8B6F-4AF885CE04E0}" dt="2018-12-12T22:00:11.779" v="112" actId="1036"/>
            <ac:graphicFrameMkLst>
              <pc:docMk/>
              <pc:sldMasterMk cId="2735910807" sldId="2147483648"/>
              <pc:sldLayoutMk cId="3589245498" sldId="2147483672"/>
              <ac:graphicFrameMk id="6" creationId="{CF1EEFC9-D93D-49DF-B614-4E8BDFEE6CCD}"/>
            </ac:graphicFrameMkLst>
          </pc:graphicFrameChg>
          <pc:graphicFrameChg chg="add del mod">
            <ac:chgData name="Alejandro Almeida" userId="3b26fa85-6f00-4991-a864-ecb420ac360b" providerId="ADAL" clId="{A7DEE971-F1AD-4E46-8B6F-4AF885CE04E0}" dt="2018-12-12T21:56:32.728" v="56" actId="478"/>
            <ac:graphicFrameMkLst>
              <pc:docMk/>
              <pc:sldMasterMk cId="2735910807" sldId="2147483648"/>
              <pc:sldLayoutMk cId="3589245498" sldId="2147483672"/>
              <ac:graphicFrameMk id="8" creationId="{64038AC2-1CE8-4FB9-92CC-359D1D53CF26}"/>
            </ac:graphicFrameMkLst>
          </pc:graphicFrameChg>
          <pc:graphicFrameChg chg="add del mod ord">
            <ac:chgData name="Alejandro Almeida" userId="3b26fa85-6f00-4991-a864-ecb420ac360b" providerId="ADAL" clId="{A7DEE971-F1AD-4E46-8B6F-4AF885CE04E0}" dt="2018-12-12T21:58:04.240" v="69" actId="478"/>
            <ac:graphicFrameMkLst>
              <pc:docMk/>
              <pc:sldMasterMk cId="2735910807" sldId="2147483648"/>
              <pc:sldLayoutMk cId="3589245498" sldId="2147483672"/>
              <ac:graphicFrameMk id="9" creationId="{0A2D7CE5-5322-4EEF-B538-5F727AFFB8BA}"/>
            </ac:graphicFrameMkLst>
          </pc:graphicFrameChg>
          <pc:graphicFrameChg chg="add del mod">
            <ac:chgData name="Alejandro Almeida" userId="3b26fa85-6f00-4991-a864-ecb420ac360b" providerId="ADAL" clId="{A7DEE971-F1AD-4E46-8B6F-4AF885CE04E0}" dt="2018-12-12T21:57:38.388" v="59" actId="478"/>
            <ac:graphicFrameMkLst>
              <pc:docMk/>
              <pc:sldMasterMk cId="2735910807" sldId="2147483648"/>
              <pc:sldLayoutMk cId="3589245498" sldId="2147483672"/>
              <ac:graphicFrameMk id="10" creationId="{76841F5C-4E2B-4207-AB5A-32AD91E5DE5B}"/>
            </ac:graphicFrameMkLst>
          </pc:graphicFrameChg>
          <pc:graphicFrameChg chg="add del mod">
            <ac:chgData name="Alejandro Almeida" userId="3b26fa85-6f00-4991-a864-ecb420ac360b" providerId="ADAL" clId="{A7DEE971-F1AD-4E46-8B6F-4AF885CE04E0}" dt="2018-12-12T21:58:19.614" v="74" actId="478"/>
            <ac:graphicFrameMkLst>
              <pc:docMk/>
              <pc:sldMasterMk cId="2735910807" sldId="2147483648"/>
              <pc:sldLayoutMk cId="3589245498" sldId="2147483672"/>
              <ac:graphicFrameMk id="11" creationId="{34B8E2B1-5EEF-4D9C-8748-69227C3459EF}"/>
            </ac:graphicFrameMkLst>
          </pc:graphicFrameChg>
          <pc:graphicFrameChg chg="add del mod">
            <ac:chgData name="Alejandro Almeida" userId="3b26fa85-6f00-4991-a864-ecb420ac360b" providerId="ADAL" clId="{A7DEE971-F1AD-4E46-8B6F-4AF885CE04E0}" dt="2018-12-12T21:59:57.627" v="84" actId="478"/>
            <ac:graphicFrameMkLst>
              <pc:docMk/>
              <pc:sldMasterMk cId="2735910807" sldId="2147483648"/>
              <pc:sldLayoutMk cId="3589245498" sldId="2147483672"/>
              <ac:graphicFrameMk id="12" creationId="{3E3EE9A1-0D88-4F73-85AD-45A303C1884E}"/>
            </ac:graphicFrameMkLst>
          </pc:graphicFrameChg>
          <pc:graphicFrameChg chg="add mod">
            <ac:chgData name="Alejandro Almeida" userId="3b26fa85-6f00-4991-a864-ecb420ac360b" providerId="ADAL" clId="{A7DEE971-F1AD-4E46-8B6F-4AF885CE04E0}" dt="2018-12-12T22:00:01.096" v="85" actId="1076"/>
            <ac:graphicFrameMkLst>
              <pc:docMk/>
              <pc:sldMasterMk cId="2735910807" sldId="2147483648"/>
              <pc:sldLayoutMk cId="3589245498" sldId="2147483672"/>
              <ac:graphicFrameMk id="13" creationId="{FB8D99C9-E794-4D98-97B5-3ADA79E3D2AF}"/>
            </ac:graphicFrameMkLst>
          </pc:graphicFrameChg>
        </pc:sldLayoutChg>
        <pc:sldLayoutChg chg="del">
          <pc:chgData name="Alejandro Almeida" userId="3b26fa85-6f00-4991-a864-ecb420ac360b" providerId="ADAL" clId="{A7DEE971-F1AD-4E46-8B6F-4AF885CE04E0}" dt="2018-12-12T21:48:22.266" v="11" actId="2696"/>
          <pc:sldLayoutMkLst>
            <pc:docMk/>
            <pc:sldMasterMk cId="2735910807" sldId="2147483648"/>
            <pc:sldLayoutMk cId="2767913084" sldId="2147483679"/>
          </pc:sldLayoutMkLst>
        </pc:sldLayoutChg>
        <pc:sldLayoutChg chg="delSp">
          <pc:chgData name="Alejandro Almeida" userId="3b26fa85-6f00-4991-a864-ecb420ac360b" providerId="ADAL" clId="{A7DEE971-F1AD-4E46-8B6F-4AF885CE04E0}" dt="2018-12-12T21:49:40.181" v="16" actId="478"/>
          <pc:sldLayoutMkLst>
            <pc:docMk/>
            <pc:sldMasterMk cId="2735910807" sldId="2147483648"/>
            <pc:sldLayoutMk cId="3058406598" sldId="2147483750"/>
          </pc:sldLayoutMkLst>
          <pc:spChg chg="del">
            <ac:chgData name="Alejandro Almeida" userId="3b26fa85-6f00-4991-a864-ecb420ac360b" providerId="ADAL" clId="{A7DEE971-F1AD-4E46-8B6F-4AF885CE04E0}" dt="2018-12-12T21:49:40.181" v="16" actId="478"/>
            <ac:spMkLst>
              <pc:docMk/>
              <pc:sldMasterMk cId="2735910807" sldId="2147483648"/>
              <pc:sldLayoutMk cId="3058406598" sldId="2147483750"/>
              <ac:spMk id="2" creationId="{161E8FDD-3737-44D9-80C1-2070495912E8}"/>
            </ac:spMkLst>
          </pc:spChg>
        </pc:sldLayoutChg>
      </pc:sldMasterChg>
    </pc:docChg>
  </pc:docChgLst>
  <pc:docChgLst>
    <pc:chgData name="Alejandro Almeida" userId="3b26fa85-6f00-4991-a864-ecb420ac360b" providerId="ADAL" clId="{67C426E5-069C-4777-BCF3-7CBF829E391D}"/>
    <pc:docChg chg="undo custSel modSld modMainMaster">
      <pc:chgData name="Alejandro Almeida" userId="3b26fa85-6f00-4991-a864-ecb420ac360b" providerId="ADAL" clId="{67C426E5-069C-4777-BCF3-7CBF829E391D}" dt="2018-12-13T23:30:07.611" v="11"/>
      <pc:docMkLst>
        <pc:docMk/>
      </pc:docMkLst>
      <pc:sldChg chg="addSp delSp modSp">
        <pc:chgData name="Alejandro Almeida" userId="3b26fa85-6f00-4991-a864-ecb420ac360b" providerId="ADAL" clId="{67C426E5-069C-4777-BCF3-7CBF829E391D}" dt="2018-12-13T23:29:15.597" v="4"/>
        <pc:sldMkLst>
          <pc:docMk/>
          <pc:sldMk cId="3329842966" sldId="259"/>
        </pc:sldMkLst>
        <pc:graphicFrameChg chg="add del mod">
          <ac:chgData name="Alejandro Almeida" userId="3b26fa85-6f00-4991-a864-ecb420ac360b" providerId="ADAL" clId="{67C426E5-069C-4777-BCF3-7CBF829E391D}" dt="2018-12-13T23:29:15.597" v="4"/>
          <ac:graphicFrameMkLst>
            <pc:docMk/>
            <pc:sldMk cId="3329842966" sldId="259"/>
            <ac:graphicFrameMk id="2" creationId="{67BCF0DC-FF3C-413C-A7EC-93627930764A}"/>
          </ac:graphicFrameMkLst>
        </pc:graphicFrameChg>
      </pc:sldChg>
      <pc:sldMasterChg chg="modSldLayout">
        <pc:chgData name="Alejandro Almeida" userId="3b26fa85-6f00-4991-a864-ecb420ac360b" providerId="ADAL" clId="{67C426E5-069C-4777-BCF3-7CBF829E391D}" dt="2018-12-13T23:30:07.611" v="11"/>
        <pc:sldMasterMkLst>
          <pc:docMk/>
          <pc:sldMasterMk cId="2735910807" sldId="2147483648"/>
        </pc:sldMasterMkLst>
        <pc:sldLayoutChg chg="addSp delSp modSp">
          <pc:chgData name="Alejandro Almeida" userId="3b26fa85-6f00-4991-a864-ecb420ac360b" providerId="ADAL" clId="{67C426E5-069C-4777-BCF3-7CBF829E391D}" dt="2018-12-13T23:30:07.611" v="11"/>
          <pc:sldLayoutMkLst>
            <pc:docMk/>
            <pc:sldMasterMk cId="2735910807" sldId="2147483648"/>
            <pc:sldLayoutMk cId="2816625720" sldId="2147483665"/>
          </pc:sldLayoutMkLst>
          <pc:graphicFrameChg chg="add del">
            <ac:chgData name="Alejandro Almeida" userId="3b26fa85-6f00-4991-a864-ecb420ac360b" providerId="ADAL" clId="{67C426E5-069C-4777-BCF3-7CBF829E391D}" dt="2018-12-13T23:30:01.978" v="8"/>
            <ac:graphicFrameMkLst>
              <pc:docMk/>
              <pc:sldMasterMk cId="2735910807" sldId="2147483648"/>
              <pc:sldLayoutMk cId="2816625720" sldId="2147483665"/>
              <ac:graphicFrameMk id="3" creationId="{5A477D9B-D842-4188-9ADA-5E2475905076}"/>
            </ac:graphicFrameMkLst>
          </pc:graphicFrameChg>
          <pc:graphicFrameChg chg="add">
            <ac:chgData name="Alejandro Almeida" userId="3b26fa85-6f00-4991-a864-ecb420ac360b" providerId="ADAL" clId="{67C426E5-069C-4777-BCF3-7CBF829E391D}" dt="2018-12-13T23:30:07.611" v="11"/>
            <ac:graphicFrameMkLst>
              <pc:docMk/>
              <pc:sldMasterMk cId="2735910807" sldId="2147483648"/>
              <pc:sldLayoutMk cId="2816625720" sldId="2147483665"/>
              <ac:graphicFrameMk id="4" creationId="{1E3FBB42-EB81-4577-BE60-FAB371608EFD}"/>
            </ac:graphicFrameMkLst>
          </pc:graphicFrameChg>
          <pc:graphicFrameChg chg="add del mod">
            <ac:chgData name="Alejandro Almeida" userId="3b26fa85-6f00-4991-a864-ecb420ac360b" providerId="ADAL" clId="{67C426E5-069C-4777-BCF3-7CBF829E391D}" dt="2018-12-13T23:30:07.042" v="10" actId="478"/>
            <ac:graphicFrameMkLst>
              <pc:docMk/>
              <pc:sldMasterMk cId="2735910807" sldId="2147483648"/>
              <pc:sldLayoutMk cId="2816625720" sldId="2147483665"/>
              <ac:graphicFrameMk id="6" creationId="{10BE6C78-1813-4DA5-879D-2E1B3368B049}"/>
            </ac:graphicFrameMkLst>
          </pc:graphicFrameChg>
        </pc:sldLayoutChg>
      </pc:sldMasterChg>
    </pc:docChg>
  </pc:docChgLst>
</pc:chgInfo>
</file>

<file path=ppt/drawings/_rels/vmlDrawing1.v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wmf"/><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image" Target="../media/image4.e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0.emf"/><Relationship Id="rId1" Type="http://schemas.openxmlformats.org/officeDocument/2006/relationships/image" Target="../media/image9.emf"/><Relationship Id="rId4" Type="http://schemas.openxmlformats.org/officeDocument/2006/relationships/image" Target="../media/image12.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9C4A3684-2192-4647-846F-5DD121DCD8C0}" type="datetimeFigureOut">
              <a:rPr lang="en-US" smtClean="0"/>
              <a:t>12/15/2018</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422875B9-ED09-4137-9A29-D47AB6AF8F79}" type="slidenum">
              <a:rPr lang="en-US" smtClean="0"/>
              <a:t>‹Nº›</a:t>
            </a:fld>
            <a:endParaRPr lang="en-US"/>
          </a:p>
        </p:txBody>
      </p:sp>
    </p:spTree>
    <p:extLst>
      <p:ext uri="{BB962C8B-B14F-4D97-AF65-F5344CB8AC3E}">
        <p14:creationId xmlns:p14="http://schemas.microsoft.com/office/powerpoint/2010/main" val="24881795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Buenos días a todos! Muchas gracias por venir a este evento. Mi nombre es Alexander González y soy </a:t>
            </a:r>
            <a:r>
              <a:rPr lang="es-ES" dirty="0" err="1"/>
              <a:t>desarrolador</a:t>
            </a:r>
            <a:r>
              <a:rPr lang="es-ES" dirty="0"/>
              <a:t> de soluciones de IA en </a:t>
            </a:r>
            <a:r>
              <a:rPr lang="es-ES" dirty="0" err="1"/>
              <a:t>plain</a:t>
            </a:r>
            <a:r>
              <a:rPr lang="es-ES" dirty="0"/>
              <a:t> </a:t>
            </a:r>
            <a:r>
              <a:rPr lang="es-ES" dirty="0" err="1"/>
              <a:t>concepts</a:t>
            </a:r>
            <a:r>
              <a:rPr lang="es-ES" dirty="0"/>
              <a:t>. Hoy vengo con mucha ganas de presentarles un tema que hoy en </a:t>
            </a:r>
            <a:r>
              <a:rPr lang="es-ES" dirty="0" err="1"/>
              <a:t>dia</a:t>
            </a:r>
            <a:r>
              <a:rPr lang="es-ES" dirty="0"/>
              <a:t> esta muy de moda, creo que todos conocéis el campo de la IA </a:t>
            </a:r>
            <a:r>
              <a:rPr lang="es-ES" dirty="0" err="1"/>
              <a:t>Computer</a:t>
            </a:r>
            <a:r>
              <a:rPr lang="es-ES" dirty="0"/>
              <a:t> </a:t>
            </a:r>
            <a:r>
              <a:rPr lang="es-ES" dirty="0" err="1"/>
              <a:t>Vision</a:t>
            </a:r>
            <a:r>
              <a:rPr lang="es-ES" dirty="0"/>
              <a:t> no?</a:t>
            </a:r>
          </a:p>
          <a:p>
            <a:endParaRPr lang="es-ES" dirty="0"/>
          </a:p>
          <a:p>
            <a:r>
              <a:rPr lang="es-ES" dirty="0"/>
              <a:t>Pues hoy hablaremos de como detectar imágenes usando </a:t>
            </a:r>
            <a:r>
              <a:rPr lang="es-ES" dirty="0" err="1"/>
              <a:t>Mask</a:t>
            </a:r>
            <a:r>
              <a:rPr lang="es-ES" dirty="0"/>
              <a:t> R-CNN, una red </a:t>
            </a:r>
            <a:r>
              <a:rPr lang="es-ES" dirty="0" err="1"/>
              <a:t>nueronal</a:t>
            </a:r>
            <a:r>
              <a:rPr lang="es-ES" dirty="0"/>
              <a:t> donde podremos segmentar y construir automáticamente máscaras que cubran en píxeles para cada objeto en una imagen. Estaremos aplicando </a:t>
            </a:r>
            <a:r>
              <a:rPr lang="es-ES" dirty="0" err="1"/>
              <a:t>Mask</a:t>
            </a:r>
            <a:r>
              <a:rPr lang="es-ES" dirty="0"/>
              <a:t> R-CNN para imágenes, específicamente para casos de tumores en la piel, un campo de la medicina muy importante hoy en </a:t>
            </a:r>
            <a:r>
              <a:rPr lang="es-ES" dirty="0" err="1"/>
              <a:t>dia</a:t>
            </a:r>
            <a:r>
              <a:rPr lang="es-ES" dirty="0"/>
              <a:t>. </a:t>
            </a:r>
            <a:endParaRPr lang="en-US" dirty="0"/>
          </a:p>
        </p:txBody>
      </p:sp>
      <p:sp>
        <p:nvSpPr>
          <p:cNvPr id="4" name="Slide Number Placeholder 3"/>
          <p:cNvSpPr>
            <a:spLocks noGrp="1"/>
          </p:cNvSpPr>
          <p:nvPr>
            <p:ph type="sldNum" sz="quarter" idx="10"/>
          </p:nvPr>
        </p:nvSpPr>
        <p:spPr/>
        <p:txBody>
          <a:bodyPr/>
          <a:lstStyle/>
          <a:p>
            <a:fld id="{422875B9-ED09-4137-9A29-D47AB6AF8F79}" type="slidenum">
              <a:rPr lang="en-US" smtClean="0"/>
              <a:t>1</a:t>
            </a:fld>
            <a:endParaRPr lang="en-US"/>
          </a:p>
        </p:txBody>
      </p:sp>
    </p:spTree>
    <p:extLst>
      <p:ext uri="{BB962C8B-B14F-4D97-AF65-F5344CB8AC3E}">
        <p14:creationId xmlns:p14="http://schemas.microsoft.com/office/powerpoint/2010/main" val="10758816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Explicar las diferencias entre la clasificación tradicional de imágenes, la detección de objetos, la segmentación semántica y la segmentación de instancias se realiza mejor visualmente. </a:t>
            </a:r>
          </a:p>
          <a:p>
            <a:endParaRPr lang="es-ES" dirty="0"/>
          </a:p>
          <a:p>
            <a:r>
              <a:rPr lang="es-ES" dirty="0"/>
              <a:t>Al realizar la clasificación de imágenes tradicionales, nuestro objetivo es predecir un conjunto de etiquetas para caracterizar el contenido de una imagen de entrada (arriba a la izquierda). La detección de objetos se basa en la clasificación de imágenes, pero esta vez nos permite localizar cada objeto en una imagen. La imagen se caracteriza ahora por: Cuadro de límite (x, y): coordenadas para cada objeto una etiqueta de clase asociada para cada cuadro delimitador.</a:t>
            </a:r>
          </a:p>
          <a:p>
            <a:endParaRPr lang="es-ES" dirty="0"/>
          </a:p>
          <a:p>
            <a:r>
              <a:rPr lang="es-ES" dirty="0"/>
              <a:t>Un ejemplo de segmentación semántica se puede ver en la parte inferior izquierda. Los algoritmos de segmentación semántica requieren que asociemos cada píxel en una imagen de entrada con una etiqueta de clase (incluida una etiqueta de clase para el fondo). Preste mucha atención a nuestra visualización de segmentación semántica: observe cómo cada objeto está segmentado, pero cada objeto "cubo" tiene el mismo color. Si bien los algoritmos de segmentación semántica son capaces de etiquetar cada objeto en una imagen, no pueden diferenciar entre dos objetos de la misma clase. Este comportamiento es especialmente problemático si dos objetos de la misma clase se ocluyen parcialmente entre sí. No tenemos idea de dónde terminan los límites de un objeto y comienza el siguiente, como lo demuestran los dos cubos de color púrpura. No podemos decir dónde comienza un cubo. y los otros extremos. </a:t>
            </a:r>
          </a:p>
          <a:p>
            <a:endParaRPr lang="es-ES" dirty="0"/>
          </a:p>
          <a:p>
            <a:r>
              <a:rPr lang="es-ES" dirty="0"/>
              <a:t>Los algoritmos de segmentación de instancias, por otro lado, computan una máscara en píxeles para cada objeto en la imagen, incluso si los objetos son de la misma etiqueta de clase (abajo a la derecha). Aquí puede ver que cada uno de los cubos tiene su propio color único, lo que implica que nuestro algoritmo de segmentación de instancia no solo localizó cada cubo individual sino que también predijo sus límites. La arquitectura </a:t>
            </a:r>
            <a:r>
              <a:rPr lang="es-ES" dirty="0" err="1"/>
              <a:t>Mask</a:t>
            </a:r>
            <a:r>
              <a:rPr lang="es-ES" dirty="0"/>
              <a:t> R-CNN que analizaremos en este tutorial es un ejemplo de un algoritmo de segmentación de instancia.</a:t>
            </a:r>
          </a:p>
          <a:p>
            <a:endParaRPr lang="es-ES" dirty="0"/>
          </a:p>
          <a:p>
            <a:r>
              <a:rPr lang="es-ES" dirty="0"/>
              <a:t>Explicar CNN Resnet101</a:t>
            </a:r>
          </a:p>
          <a:p>
            <a:endParaRPr lang="es-ES" dirty="0"/>
          </a:p>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El algoritmo </a:t>
            </a:r>
            <a:r>
              <a:rPr lang="es-ES" dirty="0" err="1"/>
              <a:t>Mask</a:t>
            </a:r>
            <a:r>
              <a:rPr lang="es-ES" dirty="0"/>
              <a:t> R-CNN se basa en la arquitectura </a:t>
            </a:r>
            <a:r>
              <a:rPr lang="es-ES" dirty="0" err="1"/>
              <a:t>Faster</a:t>
            </a:r>
            <a:r>
              <a:rPr lang="es-ES" dirty="0"/>
              <a:t> R-CNN con dos contribuciones principales: Reemplazo del módulo ROI </a:t>
            </a:r>
            <a:r>
              <a:rPr lang="es-ES" dirty="0" err="1"/>
              <a:t>Pooling</a:t>
            </a:r>
            <a:r>
              <a:rPr lang="es-ES" dirty="0"/>
              <a:t> con un módulo de ROI </a:t>
            </a:r>
            <a:r>
              <a:rPr lang="es-ES" dirty="0" err="1"/>
              <a:t>Align</a:t>
            </a:r>
            <a:r>
              <a:rPr lang="es-ES" dirty="0"/>
              <a:t> más preciso Insertar una rama adicional fuera del módulo ROI </a:t>
            </a:r>
            <a:r>
              <a:rPr lang="es-ES" dirty="0" err="1"/>
              <a:t>Align</a:t>
            </a:r>
            <a:r>
              <a:rPr lang="es-ES" dirty="0"/>
              <a:t> Esta rama adicional acepta la salida del ROI </a:t>
            </a:r>
            <a:r>
              <a:rPr lang="es-ES" dirty="0" err="1"/>
              <a:t>Align</a:t>
            </a:r>
            <a:r>
              <a:rPr lang="es-ES" dirty="0"/>
              <a:t> y luego la alimenta en dos capas CONV. La salida de las capas CONV es la propia máscara.</a:t>
            </a:r>
          </a:p>
          <a:p>
            <a:endParaRPr lang="es-ES" dirty="0"/>
          </a:p>
          <a:p>
            <a:r>
              <a:rPr lang="es-ES" dirty="0"/>
              <a:t>Esta es una red neuronal </a:t>
            </a:r>
            <a:r>
              <a:rPr lang="es-ES" dirty="0" err="1"/>
              <a:t>convolucional</a:t>
            </a:r>
            <a:r>
              <a:rPr lang="es-ES" dirty="0"/>
              <a:t> estándar (típicamente, ResNet50 o ResNet101) que sirve como un extractor de características. Las capas iniciales detectan entidades de nivel bajo (bordes y esquinas), y las capas posteriores detectan sucesivamente entidades de nivel superior (automóvil, persona, cielo). Al pasar a través de la red neuronal, la imagen se convierte de 1024x1024px x 3 (RGB) a un mapa de características de forma 32x32x2048. Este mapa de características se convierte en la entrada para las siguientes etapas. </a:t>
            </a:r>
            <a:r>
              <a:rPr lang="en-US" sz="1200" b="0" i="0" kern="1200" dirty="0">
                <a:solidFill>
                  <a:schemeClr val="tx1"/>
                </a:solidFill>
                <a:effectLst/>
                <a:latin typeface="+mn-lt"/>
                <a:ea typeface="+mn-ea"/>
                <a:cs typeface="+mn-cs"/>
              </a:rPr>
              <a:t>ResNet101 + FPN backbone</a:t>
            </a:r>
            <a:endParaRPr lang="es-ES" dirty="0"/>
          </a:p>
          <a:p>
            <a:endParaRPr lang="es-ES" dirty="0"/>
          </a:p>
          <a:p>
            <a:endParaRPr lang="es-ES" dirty="0"/>
          </a:p>
          <a:p>
            <a:endParaRPr lang="en-US" dirty="0"/>
          </a:p>
        </p:txBody>
      </p:sp>
      <p:sp>
        <p:nvSpPr>
          <p:cNvPr id="4" name="Slide Number Placeholder 3"/>
          <p:cNvSpPr>
            <a:spLocks noGrp="1"/>
          </p:cNvSpPr>
          <p:nvPr>
            <p:ph type="sldNum" sz="quarter" idx="10"/>
          </p:nvPr>
        </p:nvSpPr>
        <p:spPr/>
        <p:txBody>
          <a:bodyPr/>
          <a:lstStyle/>
          <a:p>
            <a:fld id="{FC68CCEB-9B74-4B06-A035-26CD3C1A745F}" type="slidenum">
              <a:rPr lang="en-US" smtClean="0"/>
              <a:pPr/>
              <a:t>10</a:t>
            </a:fld>
            <a:endParaRPr lang="en-US"/>
          </a:p>
        </p:txBody>
      </p:sp>
    </p:spTree>
    <p:extLst>
      <p:ext uri="{BB962C8B-B14F-4D97-AF65-F5344CB8AC3E}">
        <p14:creationId xmlns:p14="http://schemas.microsoft.com/office/powerpoint/2010/main" val="38148233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22875B9-ED09-4137-9A29-D47AB6AF8F79}" type="slidenum">
              <a:rPr lang="en-US" smtClean="0"/>
              <a:t>11</a:t>
            </a:fld>
            <a:endParaRPr lang="en-US"/>
          </a:p>
        </p:txBody>
      </p:sp>
    </p:spTree>
    <p:extLst>
      <p:ext uri="{BB962C8B-B14F-4D97-AF65-F5344CB8AC3E}">
        <p14:creationId xmlns:p14="http://schemas.microsoft.com/office/powerpoint/2010/main" val="28676700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Ahora empezare a comentarles la parte que muchos de ustedes creo que ya sabéis. El training y el </a:t>
            </a:r>
            <a:r>
              <a:rPr lang="es-ES" dirty="0" err="1"/>
              <a:t>testing</a:t>
            </a:r>
            <a:r>
              <a:rPr lang="es-ES" dirty="0"/>
              <a:t> para crear y testear nuestro modelo. </a:t>
            </a:r>
            <a:endParaRPr lang="en-US" dirty="0"/>
          </a:p>
        </p:txBody>
      </p:sp>
      <p:sp>
        <p:nvSpPr>
          <p:cNvPr id="4" name="Slide Number Placeholder 3"/>
          <p:cNvSpPr>
            <a:spLocks noGrp="1"/>
          </p:cNvSpPr>
          <p:nvPr>
            <p:ph type="sldNum" sz="quarter" idx="10"/>
          </p:nvPr>
        </p:nvSpPr>
        <p:spPr/>
        <p:txBody>
          <a:bodyPr/>
          <a:lstStyle/>
          <a:p>
            <a:fld id="{422875B9-ED09-4137-9A29-D47AB6AF8F79}" type="slidenum">
              <a:rPr lang="en-US" smtClean="0"/>
              <a:t>12</a:t>
            </a:fld>
            <a:endParaRPr lang="en-US"/>
          </a:p>
        </p:txBody>
      </p:sp>
    </p:spTree>
    <p:extLst>
      <p:ext uri="{BB962C8B-B14F-4D97-AF65-F5344CB8AC3E}">
        <p14:creationId xmlns:p14="http://schemas.microsoft.com/office/powerpoint/2010/main" val="25915282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Mostrar el </a:t>
            </a:r>
            <a:r>
              <a:rPr lang="es-ES" dirty="0" err="1"/>
              <a:t>dataset</a:t>
            </a:r>
            <a:r>
              <a:rPr lang="es-ES" dirty="0"/>
              <a:t> de </a:t>
            </a:r>
            <a:r>
              <a:rPr lang="es-ES" dirty="0" err="1"/>
              <a:t>imagenes</a:t>
            </a:r>
            <a:endParaRPr lang="es-ES" dirty="0"/>
          </a:p>
          <a:p>
            <a:r>
              <a:rPr lang="es-ES" dirty="0"/>
              <a:t>En la validación del modelo se ha tenido que evaluar con los </a:t>
            </a:r>
            <a:r>
              <a:rPr lang="es-ES" dirty="0" err="1"/>
              <a:t>Ground</a:t>
            </a:r>
            <a:r>
              <a:rPr lang="es-ES" dirty="0"/>
              <a:t> </a:t>
            </a:r>
            <a:r>
              <a:rPr lang="es-ES" dirty="0" err="1"/>
              <a:t>Truth</a:t>
            </a:r>
            <a:r>
              <a:rPr lang="es-ES" dirty="0"/>
              <a:t> </a:t>
            </a:r>
            <a:r>
              <a:rPr lang="es-ES" dirty="0" err="1"/>
              <a:t>label</a:t>
            </a:r>
            <a:r>
              <a:rPr lang="es-ES" dirty="0"/>
              <a:t> antes de pasar a crear un servicio de predicción para detectar con imágenes nuevas</a:t>
            </a:r>
          </a:p>
          <a:p>
            <a:r>
              <a:rPr lang="es-ES" dirty="0" err="1"/>
              <a:t>Initial</a:t>
            </a:r>
            <a:r>
              <a:rPr lang="es-ES" dirty="0"/>
              <a:t> </a:t>
            </a:r>
            <a:r>
              <a:rPr lang="es-ES" dirty="0" err="1"/>
              <a:t>Dataset</a:t>
            </a:r>
            <a:r>
              <a:rPr lang="es-ES" dirty="0"/>
              <a:t>: 21659 imágenes total, 19373 </a:t>
            </a:r>
            <a:r>
              <a:rPr lang="es-ES" dirty="0" err="1"/>
              <a:t>benign</a:t>
            </a:r>
            <a:r>
              <a:rPr lang="es-ES" dirty="0"/>
              <a:t>, 2286 </a:t>
            </a:r>
            <a:r>
              <a:rPr lang="es-ES" dirty="0" err="1"/>
              <a:t>malignant</a:t>
            </a:r>
            <a:endParaRPr lang="es-ES" dirty="0"/>
          </a:p>
          <a:p>
            <a:r>
              <a:rPr lang="es-ES" dirty="0"/>
              <a:t>Final </a:t>
            </a:r>
            <a:r>
              <a:rPr lang="es-ES" dirty="0" err="1"/>
              <a:t>dataset</a:t>
            </a:r>
            <a:r>
              <a:rPr lang="es-ES" dirty="0"/>
              <a:t>: </a:t>
            </a:r>
            <a:r>
              <a:rPr lang="es-ES" dirty="0" err="1"/>
              <a:t>Malignant</a:t>
            </a:r>
            <a:r>
              <a:rPr lang="es-ES" dirty="0"/>
              <a:t>(2286), </a:t>
            </a:r>
            <a:r>
              <a:rPr lang="es-ES" dirty="0" err="1"/>
              <a:t>Benign</a:t>
            </a:r>
            <a:r>
              <a:rPr lang="es-ES" dirty="0"/>
              <a:t>(4100) 6386 total</a:t>
            </a:r>
          </a:p>
        </p:txBody>
      </p:sp>
      <p:sp>
        <p:nvSpPr>
          <p:cNvPr id="4" name="Slide Number Placeholder 3"/>
          <p:cNvSpPr>
            <a:spLocks noGrp="1"/>
          </p:cNvSpPr>
          <p:nvPr>
            <p:ph type="sldNum" sz="quarter" idx="10"/>
          </p:nvPr>
        </p:nvSpPr>
        <p:spPr/>
        <p:txBody>
          <a:bodyPr/>
          <a:lstStyle/>
          <a:p>
            <a:fld id="{FC68CCEB-9B74-4B06-A035-26CD3C1A745F}" type="slidenum">
              <a:rPr lang="en-US" smtClean="0"/>
              <a:pPr/>
              <a:t>13</a:t>
            </a:fld>
            <a:endParaRPr lang="en-US"/>
          </a:p>
        </p:txBody>
      </p:sp>
    </p:spTree>
    <p:extLst>
      <p:ext uri="{BB962C8B-B14F-4D97-AF65-F5344CB8AC3E}">
        <p14:creationId xmlns:p14="http://schemas.microsoft.com/office/powerpoint/2010/main" val="31771604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Explicar </a:t>
            </a:r>
            <a:r>
              <a:rPr lang="es-ES" dirty="0" err="1"/>
              <a:t>resnet</a:t>
            </a:r>
            <a:r>
              <a:rPr lang="es-ES" dirty="0"/>
              <a:t> y COCO</a:t>
            </a:r>
          </a:p>
          <a:p>
            <a:endParaRPr lang="es-ES" dirty="0"/>
          </a:p>
          <a:p>
            <a:r>
              <a:rPr lang="es-ES" dirty="0"/>
              <a:t>Lo primero es tener un conjunto de datos </a:t>
            </a:r>
            <a:r>
              <a:rPr lang="es-ES" dirty="0" err="1"/>
              <a:t>train</a:t>
            </a:r>
            <a:r>
              <a:rPr lang="es-ES" dirty="0"/>
              <a:t> y test, vamos cogiendo un conjunto de entrenamiento o varios </a:t>
            </a:r>
            <a:r>
              <a:rPr lang="es-ES" dirty="0" err="1"/>
              <a:t>batchs</a:t>
            </a:r>
            <a:r>
              <a:rPr lang="es-ES" dirty="0"/>
              <a:t> y se lo vamos pasando a nuestra red neuronal. Ella se iré entrenando y actualizando esos pesos y ira haciendo un forward </a:t>
            </a:r>
            <a:r>
              <a:rPr lang="es-ES" dirty="0" err="1"/>
              <a:t>propagation</a:t>
            </a:r>
            <a:r>
              <a:rPr lang="es-ES" dirty="0"/>
              <a:t>, hasta que llegue al final. </a:t>
            </a:r>
          </a:p>
          <a:p>
            <a:endParaRPr lang="es-ES" dirty="0"/>
          </a:p>
          <a:p>
            <a:r>
              <a:rPr lang="es-ES" dirty="0"/>
              <a:t>Allí podrá encontrarse con un error comparando el resultado de la ultima capa con el conjunto o clase que tenemos de muestra, por eso seria un aprendizaje supervisado. Y puede decir la red, ostras pues me he encontrado que hay un error o que no era lo que yo creía que era por lo tanto retrocederá y se propaga hacia atrás y se van actualizando las neuronas en función del error que hayan cometido.</a:t>
            </a:r>
          </a:p>
          <a:p>
            <a:endParaRPr lang="es-ES" dirty="0"/>
          </a:p>
          <a:p>
            <a:r>
              <a:rPr lang="es-ES" dirty="0"/>
              <a:t>Que función de error es la mas común? Cross </a:t>
            </a:r>
            <a:r>
              <a:rPr lang="es-ES" dirty="0" err="1"/>
              <a:t>Entropy</a:t>
            </a:r>
            <a:r>
              <a:rPr lang="es-ES" dirty="0"/>
              <a:t> </a:t>
            </a:r>
            <a:r>
              <a:rPr lang="es-ES" dirty="0" err="1"/>
              <a:t>with</a:t>
            </a:r>
            <a:r>
              <a:rPr lang="es-ES" dirty="0"/>
              <a:t> </a:t>
            </a:r>
            <a:r>
              <a:rPr lang="es-ES" dirty="0" err="1"/>
              <a:t>Softmax</a:t>
            </a:r>
            <a:endParaRPr lang="es-ES" dirty="0"/>
          </a:p>
          <a:p>
            <a:r>
              <a:rPr lang="es-ES" dirty="0"/>
              <a:t>Y el SGD o el modelo d </a:t>
            </a:r>
            <a:r>
              <a:rPr lang="es-ES" dirty="0" err="1"/>
              <a:t>eoptimización</a:t>
            </a:r>
            <a:r>
              <a:rPr lang="es-ES" dirty="0"/>
              <a:t> será el encargado de hacer ver a la neuronas que pesos son lo que necesitan cumplir para ajustarse a nuestra salida y a nuestras clases.</a:t>
            </a:r>
          </a:p>
          <a:p>
            <a:endParaRPr lang="es-ES" dirty="0"/>
          </a:p>
          <a:p>
            <a:r>
              <a:rPr lang="es-ES" dirty="0"/>
              <a:t>Las imágenes fueron redimensionadas de modo que su escala (borde más corto) sea de 800 píxeles. Cada mini </a:t>
            </a:r>
            <a:r>
              <a:rPr lang="es-ES" dirty="0" err="1"/>
              <a:t>batch</a:t>
            </a:r>
            <a:r>
              <a:rPr lang="es-ES" dirty="0"/>
              <a:t> </a:t>
            </a:r>
            <a:r>
              <a:rPr lang="es-ES" dirty="0" err="1"/>
              <a:t>tuveo</a:t>
            </a:r>
            <a:r>
              <a:rPr lang="es-ES" dirty="0"/>
              <a:t> 2 imágenes por GPU y cada imagen tiene N </a:t>
            </a:r>
            <a:r>
              <a:rPr lang="es-ES" dirty="0" err="1"/>
              <a:t>RoI</a:t>
            </a:r>
            <a:r>
              <a:rPr lang="es-ES" dirty="0"/>
              <a:t> muestreados, con una proporción de 1: 3 de positivos a negativos. Entrenamos en 8 </a:t>
            </a:r>
            <a:r>
              <a:rPr lang="es-ES" dirty="0" err="1"/>
              <a:t>GPUs</a:t>
            </a:r>
            <a:r>
              <a:rPr lang="es-ES" dirty="0"/>
              <a:t> (</a:t>
            </a:r>
            <a:r>
              <a:rPr lang="es-ES" dirty="0" err="1"/>
              <a:t>minibatch</a:t>
            </a:r>
            <a:r>
              <a:rPr lang="es-ES" dirty="0"/>
              <a:t> efectivo) el tamaño es 16) para 160k iteraciones, con una tasa de aprendizaje de 0.02 que se reduce en 10 en la iteración 120k.</a:t>
            </a:r>
          </a:p>
          <a:p>
            <a:endParaRPr lang="en-US" dirty="0"/>
          </a:p>
        </p:txBody>
      </p:sp>
      <p:sp>
        <p:nvSpPr>
          <p:cNvPr id="4" name="Slide Number Placeholder 3"/>
          <p:cNvSpPr>
            <a:spLocks noGrp="1"/>
          </p:cNvSpPr>
          <p:nvPr>
            <p:ph type="sldNum" sz="quarter" idx="10"/>
          </p:nvPr>
        </p:nvSpPr>
        <p:spPr/>
        <p:txBody>
          <a:bodyPr/>
          <a:lstStyle/>
          <a:p>
            <a:fld id="{FC68CCEB-9B74-4B06-A035-26CD3C1A745F}" type="slidenum">
              <a:rPr lang="en-US" smtClean="0"/>
              <a:pPr/>
              <a:t>14</a:t>
            </a:fld>
            <a:endParaRPr lang="en-US"/>
          </a:p>
        </p:txBody>
      </p:sp>
    </p:spTree>
    <p:extLst>
      <p:ext uri="{BB962C8B-B14F-4D97-AF65-F5344CB8AC3E}">
        <p14:creationId xmlns:p14="http://schemas.microsoft.com/office/powerpoint/2010/main" val="10186960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¿Qué es Transfer </a:t>
            </a:r>
            <a:r>
              <a:rPr lang="es-ES" dirty="0" err="1"/>
              <a:t>Learning</a:t>
            </a:r>
            <a:r>
              <a:rPr lang="es-ES" dirty="0"/>
              <a:t>?</a:t>
            </a:r>
          </a:p>
          <a:p>
            <a:endParaRPr lang="es-ES" dirty="0"/>
          </a:p>
          <a:p>
            <a:r>
              <a:rPr lang="es-ES" dirty="0"/>
              <a:t>El aprendizaje de transferencia hace uso de los conocimientos adquiridos al resolver un problema y aplicarlo a un problema diferente pero relacionado. Por ejemplo, el conocimiento adquirido mientras se aprende a reconocer automóviles se puede usar hasta cierto punto para reconocer camiones.</a:t>
            </a:r>
          </a:p>
        </p:txBody>
      </p:sp>
      <p:sp>
        <p:nvSpPr>
          <p:cNvPr id="4" name="Slide Number Placeholder 3"/>
          <p:cNvSpPr>
            <a:spLocks noGrp="1"/>
          </p:cNvSpPr>
          <p:nvPr>
            <p:ph type="sldNum" sz="quarter" idx="10"/>
          </p:nvPr>
        </p:nvSpPr>
        <p:spPr/>
        <p:txBody>
          <a:bodyPr/>
          <a:lstStyle/>
          <a:p>
            <a:fld id="{FC68CCEB-9B74-4B06-A035-26CD3C1A745F}" type="slidenum">
              <a:rPr lang="en-US" smtClean="0"/>
              <a:pPr/>
              <a:t>15</a:t>
            </a:fld>
            <a:endParaRPr lang="en-US"/>
          </a:p>
        </p:txBody>
      </p:sp>
    </p:spTree>
    <p:extLst>
      <p:ext uri="{BB962C8B-B14F-4D97-AF65-F5344CB8AC3E}">
        <p14:creationId xmlns:p14="http://schemas.microsoft.com/office/powerpoint/2010/main" val="27610823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22875B9-ED09-4137-9A29-D47AB6AF8F79}" type="slidenum">
              <a:rPr lang="en-US" smtClean="0"/>
              <a:t>16</a:t>
            </a:fld>
            <a:endParaRPr lang="en-US"/>
          </a:p>
        </p:txBody>
      </p:sp>
    </p:spTree>
    <p:extLst>
      <p:ext uri="{BB962C8B-B14F-4D97-AF65-F5344CB8AC3E}">
        <p14:creationId xmlns:p14="http://schemas.microsoft.com/office/powerpoint/2010/main" val="26262867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Ver portal Azure</a:t>
            </a:r>
            <a:endParaRPr lang="en-US" dirty="0"/>
          </a:p>
        </p:txBody>
      </p:sp>
      <p:sp>
        <p:nvSpPr>
          <p:cNvPr id="4" name="Slide Number Placeholder 3"/>
          <p:cNvSpPr>
            <a:spLocks noGrp="1"/>
          </p:cNvSpPr>
          <p:nvPr>
            <p:ph type="sldNum" sz="quarter" idx="10"/>
          </p:nvPr>
        </p:nvSpPr>
        <p:spPr/>
        <p:txBody>
          <a:bodyPr/>
          <a:lstStyle/>
          <a:p>
            <a:fld id="{FC68CCEB-9B74-4B06-A035-26CD3C1A745F}" type="slidenum">
              <a:rPr lang="en-US" smtClean="0"/>
              <a:pPr/>
              <a:t>17</a:t>
            </a:fld>
            <a:endParaRPr lang="en-US"/>
          </a:p>
        </p:txBody>
      </p:sp>
    </p:spTree>
    <p:extLst>
      <p:ext uri="{BB962C8B-B14F-4D97-AF65-F5344CB8AC3E}">
        <p14:creationId xmlns:p14="http://schemas.microsoft.com/office/powerpoint/2010/main" val="4928982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22875B9-ED09-4137-9A29-D47AB6AF8F79}" type="slidenum">
              <a:rPr lang="en-US" smtClean="0"/>
              <a:t>18</a:t>
            </a:fld>
            <a:endParaRPr lang="en-US"/>
          </a:p>
        </p:txBody>
      </p:sp>
    </p:spTree>
    <p:extLst>
      <p:ext uri="{BB962C8B-B14F-4D97-AF65-F5344CB8AC3E}">
        <p14:creationId xmlns:p14="http://schemas.microsoft.com/office/powerpoint/2010/main" val="962962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fld id="{422875B9-ED09-4137-9A29-D47AB6AF8F79}" type="slidenum">
              <a:rPr lang="en-US" smtClean="0"/>
              <a:t>19</a:t>
            </a:fld>
            <a:endParaRPr lang="en-US"/>
          </a:p>
        </p:txBody>
      </p:sp>
    </p:spTree>
    <p:extLst>
      <p:ext uri="{BB962C8B-B14F-4D97-AF65-F5344CB8AC3E}">
        <p14:creationId xmlns:p14="http://schemas.microsoft.com/office/powerpoint/2010/main" val="19790473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Antes de empezar con el contenido agradecer a todos los sponsors aquí mostrados ya que sin ellos este tipo de eventos no se podrían realizar, espero que lo </a:t>
            </a:r>
            <a:r>
              <a:rPr lang="es-ES" dirty="0" err="1"/>
              <a:t>hayais</a:t>
            </a:r>
            <a:r>
              <a:rPr lang="es-ES" dirty="0"/>
              <a:t> </a:t>
            </a:r>
            <a:r>
              <a:rPr lang="es-ES" dirty="0" err="1"/>
              <a:t>apovechado</a:t>
            </a:r>
            <a:r>
              <a:rPr lang="es-ES" dirty="0"/>
              <a:t> al máximo hasta ahora. </a:t>
            </a:r>
            <a:endParaRPr lang="en-US" dirty="0"/>
          </a:p>
        </p:txBody>
      </p:sp>
      <p:sp>
        <p:nvSpPr>
          <p:cNvPr id="4" name="Slide Number Placeholder 3"/>
          <p:cNvSpPr>
            <a:spLocks noGrp="1"/>
          </p:cNvSpPr>
          <p:nvPr>
            <p:ph type="sldNum" sz="quarter" idx="10"/>
          </p:nvPr>
        </p:nvSpPr>
        <p:spPr/>
        <p:txBody>
          <a:bodyPr/>
          <a:lstStyle/>
          <a:p>
            <a:fld id="{422875B9-ED09-4137-9A29-D47AB6AF8F79}" type="slidenum">
              <a:rPr lang="en-US" smtClean="0"/>
              <a:t>2</a:t>
            </a:fld>
            <a:endParaRPr lang="en-US"/>
          </a:p>
        </p:txBody>
      </p:sp>
    </p:spTree>
    <p:extLst>
      <p:ext uri="{BB962C8B-B14F-4D97-AF65-F5344CB8AC3E}">
        <p14:creationId xmlns:p14="http://schemas.microsoft.com/office/powerpoint/2010/main" val="39334262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fld id="{422875B9-ED09-4137-9A29-D47AB6AF8F79}" type="slidenum">
              <a:rPr lang="en-US" smtClean="0"/>
              <a:t>20</a:t>
            </a:fld>
            <a:endParaRPr lang="en-US"/>
          </a:p>
        </p:txBody>
      </p:sp>
    </p:spTree>
    <p:extLst>
      <p:ext uri="{BB962C8B-B14F-4D97-AF65-F5344CB8AC3E}">
        <p14:creationId xmlns:p14="http://schemas.microsoft.com/office/powerpoint/2010/main" val="40537597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22875B9-ED09-4137-9A29-D47AB6AF8F79}" type="slidenum">
              <a:rPr lang="en-US" smtClean="0"/>
              <a:t>21</a:t>
            </a:fld>
            <a:endParaRPr lang="en-US"/>
          </a:p>
        </p:txBody>
      </p:sp>
    </p:spTree>
    <p:extLst>
      <p:ext uri="{BB962C8B-B14F-4D97-AF65-F5344CB8AC3E}">
        <p14:creationId xmlns:p14="http://schemas.microsoft.com/office/powerpoint/2010/main" val="6636026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22875B9-ED09-4137-9A29-D47AB6AF8F79}" type="slidenum">
              <a:rPr lang="en-US" smtClean="0"/>
              <a:t>22</a:t>
            </a:fld>
            <a:endParaRPr lang="en-US"/>
          </a:p>
        </p:txBody>
      </p:sp>
    </p:spTree>
    <p:extLst>
      <p:ext uri="{BB962C8B-B14F-4D97-AF65-F5344CB8AC3E}">
        <p14:creationId xmlns:p14="http://schemas.microsoft.com/office/powerpoint/2010/main" val="16281668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s-ES" dirty="0"/>
              <a:t>Lo primero que les explicare en esta sesión son conceptos </a:t>
            </a:r>
            <a:r>
              <a:rPr lang="es-ES" dirty="0" err="1"/>
              <a:t>minimos</a:t>
            </a:r>
            <a:r>
              <a:rPr lang="es-ES" dirty="0"/>
              <a:t> o necesarios para que podáis tener unos fundamentos de aquí en adelante, se que en otras charlas a lo mejor os la han comentado pero sin tenéis alguna duda preguntadme sin problema. </a:t>
            </a:r>
            <a:endParaRPr lang="en-US" dirty="0"/>
          </a:p>
        </p:txBody>
      </p:sp>
      <p:sp>
        <p:nvSpPr>
          <p:cNvPr id="4" name="Slide Number Placeholder 3"/>
          <p:cNvSpPr>
            <a:spLocks noGrp="1"/>
          </p:cNvSpPr>
          <p:nvPr>
            <p:ph type="sldNum" sz="quarter" idx="10"/>
          </p:nvPr>
        </p:nvSpPr>
        <p:spPr/>
        <p:txBody>
          <a:bodyPr/>
          <a:lstStyle/>
          <a:p>
            <a:fld id="{422875B9-ED09-4137-9A29-D47AB6AF8F79}" type="slidenum">
              <a:rPr lang="en-US" smtClean="0"/>
              <a:t>3</a:t>
            </a:fld>
            <a:endParaRPr lang="en-US"/>
          </a:p>
        </p:txBody>
      </p:sp>
    </p:spTree>
    <p:extLst>
      <p:ext uri="{BB962C8B-B14F-4D97-AF65-F5344CB8AC3E}">
        <p14:creationId xmlns:p14="http://schemas.microsoft.com/office/powerpoint/2010/main" val="38222552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El Deep </a:t>
            </a:r>
            <a:r>
              <a:rPr lang="es-ES" dirty="0" err="1"/>
              <a:t>learning</a:t>
            </a:r>
            <a:r>
              <a:rPr lang="es-ES" dirty="0"/>
              <a:t> es un campo dentro de la IA y del Machine </a:t>
            </a:r>
            <a:r>
              <a:rPr lang="es-ES" dirty="0" err="1"/>
              <a:t>learning</a:t>
            </a:r>
            <a:r>
              <a:rPr lang="es-ES" dirty="0"/>
              <a:t>, en sus principios empezó todo con las tradicionales ANN, que llevaban desde los 60 ya publicadas pero por motivos de eficiencia computacional no se les ha sacado partido como hasta ahora. Dichas redes neuronales consisten en una entrada, una salida y varias capas ocultas totalmente conectadas entre ellas. Cada capa se representa como una serie de neuronas y progresivamente extrae características de nivel superior y superior de la entrada hasta que la capa final esencialmente toma una decisión sobre lo que muestra la entrada. Cuantas más capas tenga la red, más funciones de alto nivel aprenderá.</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dirty="0"/>
          </a:p>
          <a:p>
            <a:r>
              <a:rPr lang="es-ES" dirty="0"/>
              <a:t>El tipo de red que les voy a explicar son las redes </a:t>
            </a:r>
            <a:r>
              <a:rPr lang="es-ES" dirty="0" err="1"/>
              <a:t>convolusionales</a:t>
            </a:r>
            <a:r>
              <a:rPr lang="es-ES" dirty="0"/>
              <a:t>, hay mas tipos como las </a:t>
            </a:r>
            <a:r>
              <a:rPr lang="es-ES" dirty="0" err="1"/>
              <a:t>recurrent</a:t>
            </a:r>
            <a:r>
              <a:rPr lang="es-ES" dirty="0"/>
              <a:t>. Una red neuronal profunda consta de una jerarquía de capas, por lo que cada capa transforma los datos de entrada en representaciones más abstractas (por ejemplo, borde -&gt; nariz -&gt; cara). La capa de salida combina esas características para hacer predicciones.</a:t>
            </a:r>
          </a:p>
          <a:p>
            <a:endParaRPr lang="es-ES" dirty="0"/>
          </a:p>
          <a:p>
            <a:r>
              <a:rPr lang="es-ES" sz="1200" b="0" i="0" kern="1200" dirty="0">
                <a:solidFill>
                  <a:schemeClr val="tx1"/>
                </a:solidFill>
                <a:effectLst/>
                <a:latin typeface="+mn-lt"/>
                <a:ea typeface="+mn-ea"/>
                <a:cs typeface="+mn-cs"/>
              </a:rPr>
              <a:t>Las redes neuronales </a:t>
            </a:r>
            <a:r>
              <a:rPr lang="es-ES" sz="1200" b="0" i="0" kern="1200" dirty="0" err="1">
                <a:solidFill>
                  <a:schemeClr val="tx1"/>
                </a:solidFill>
                <a:effectLst/>
                <a:latin typeface="+mn-lt"/>
                <a:ea typeface="+mn-ea"/>
                <a:cs typeface="+mn-cs"/>
              </a:rPr>
              <a:t>convolucionales</a:t>
            </a:r>
            <a:r>
              <a:rPr lang="es-ES" sz="1200" b="0" i="0" kern="1200" dirty="0">
                <a:solidFill>
                  <a:schemeClr val="tx1"/>
                </a:solidFill>
                <a:effectLst/>
                <a:latin typeface="+mn-lt"/>
                <a:ea typeface="+mn-ea"/>
                <a:cs typeface="+mn-cs"/>
              </a:rPr>
              <a:t> aprenden una representación compleja de datos visuales usando grandes cantidades de datos. Se inspiran en el sistema visual humano y aprenden múltiples capas de transformaciones, que se aplican una encima de la otra para extraer una representación progresivamente más sofisticada de la entrada.</a:t>
            </a:r>
          </a:p>
          <a:p>
            <a:endParaRPr lang="es-ES" sz="1200" b="0" i="0" kern="1200" dirty="0">
              <a:solidFill>
                <a:schemeClr val="tx1"/>
              </a:solidFill>
              <a:effectLst/>
              <a:latin typeface="+mn-lt"/>
              <a:ea typeface="+mn-ea"/>
              <a:cs typeface="+mn-cs"/>
            </a:endParaRPr>
          </a:p>
          <a:p>
            <a:r>
              <a:rPr lang="es-ES" sz="1200" b="0" i="0" kern="1200" dirty="0">
                <a:solidFill>
                  <a:schemeClr val="tx1"/>
                </a:solidFill>
                <a:effectLst/>
                <a:latin typeface="+mn-lt"/>
                <a:ea typeface="+mn-ea"/>
                <a:cs typeface="+mn-cs"/>
              </a:rPr>
              <a:t>Detecta los bordes de los datos de píxeles en bruto en la primera capa.</a:t>
            </a:r>
          </a:p>
          <a:p>
            <a:r>
              <a:rPr lang="es-ES" sz="1200" b="0" i="0" kern="1200" dirty="0">
                <a:solidFill>
                  <a:schemeClr val="tx1"/>
                </a:solidFill>
                <a:effectLst/>
                <a:latin typeface="+mn-lt"/>
                <a:ea typeface="+mn-ea"/>
                <a:cs typeface="+mn-cs"/>
              </a:rPr>
              <a:t>Utilice estos bordes para detectar formas (es decir, "blobs") en la segunda capa.</a:t>
            </a:r>
          </a:p>
          <a:p>
            <a:r>
              <a:rPr lang="es-ES" sz="1200" b="0" i="0" kern="1200" dirty="0">
                <a:solidFill>
                  <a:schemeClr val="tx1"/>
                </a:solidFill>
                <a:effectLst/>
                <a:latin typeface="+mn-lt"/>
                <a:ea typeface="+mn-ea"/>
                <a:cs typeface="+mn-cs"/>
              </a:rPr>
              <a:t>Utilice estas formas para detectar características de mayor nivel, como estructuras faciales en las capas más altas de la red.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dirty="0"/>
          </a:p>
        </p:txBody>
      </p:sp>
      <p:sp>
        <p:nvSpPr>
          <p:cNvPr id="4" name="Slide Number Placeholder 3"/>
          <p:cNvSpPr>
            <a:spLocks noGrp="1"/>
          </p:cNvSpPr>
          <p:nvPr>
            <p:ph type="sldNum" sz="quarter" idx="10"/>
          </p:nvPr>
        </p:nvSpPr>
        <p:spPr/>
        <p:txBody>
          <a:bodyPr/>
          <a:lstStyle/>
          <a:p>
            <a:fld id="{FC68CCEB-9B74-4B06-A035-26CD3C1A745F}" type="slidenum">
              <a:rPr lang="en-US" smtClean="0"/>
              <a:pPr/>
              <a:t>4</a:t>
            </a:fld>
            <a:endParaRPr lang="en-US"/>
          </a:p>
        </p:txBody>
      </p:sp>
    </p:spTree>
    <p:extLst>
      <p:ext uri="{BB962C8B-B14F-4D97-AF65-F5344CB8AC3E}">
        <p14:creationId xmlns:p14="http://schemas.microsoft.com/office/powerpoint/2010/main" val="16252112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Mayor computación, mayor nivel de memoria y equipos superiores</a:t>
            </a:r>
            <a:endParaRPr lang="en-US" dirty="0"/>
          </a:p>
        </p:txBody>
      </p:sp>
      <p:sp>
        <p:nvSpPr>
          <p:cNvPr id="4" name="Marcador de número de diapositiva 3"/>
          <p:cNvSpPr>
            <a:spLocks noGrp="1"/>
          </p:cNvSpPr>
          <p:nvPr>
            <p:ph type="sldNum" sz="quarter" idx="5"/>
          </p:nvPr>
        </p:nvSpPr>
        <p:spPr/>
        <p:txBody>
          <a:bodyPr/>
          <a:lstStyle/>
          <a:p>
            <a:fld id="{422875B9-ED09-4137-9A29-D47AB6AF8F79}" type="slidenum">
              <a:rPr lang="en-US" smtClean="0"/>
              <a:t>5</a:t>
            </a:fld>
            <a:endParaRPr lang="en-US"/>
          </a:p>
        </p:txBody>
      </p:sp>
    </p:spTree>
    <p:extLst>
      <p:ext uri="{BB962C8B-B14F-4D97-AF65-F5344CB8AC3E}">
        <p14:creationId xmlns:p14="http://schemas.microsoft.com/office/powerpoint/2010/main" val="39480496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Google Lens</a:t>
            </a:r>
            <a:endParaRPr lang="en-US" dirty="0"/>
          </a:p>
        </p:txBody>
      </p:sp>
      <p:sp>
        <p:nvSpPr>
          <p:cNvPr id="4" name="Marcador de número de diapositiva 3"/>
          <p:cNvSpPr>
            <a:spLocks noGrp="1"/>
          </p:cNvSpPr>
          <p:nvPr>
            <p:ph type="sldNum" sz="quarter" idx="5"/>
          </p:nvPr>
        </p:nvSpPr>
        <p:spPr/>
        <p:txBody>
          <a:bodyPr/>
          <a:lstStyle/>
          <a:p>
            <a:fld id="{422875B9-ED09-4137-9A29-D47AB6AF8F79}" type="slidenum">
              <a:rPr lang="en-US" smtClean="0"/>
              <a:t>6</a:t>
            </a:fld>
            <a:endParaRPr lang="en-US"/>
          </a:p>
        </p:txBody>
      </p:sp>
    </p:spTree>
    <p:extLst>
      <p:ext uri="{BB962C8B-B14F-4D97-AF65-F5344CB8AC3E}">
        <p14:creationId xmlns:p14="http://schemas.microsoft.com/office/powerpoint/2010/main" val="16048502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sz="1200" b="0" i="0" kern="1200" dirty="0">
                <a:solidFill>
                  <a:schemeClr val="tx1"/>
                </a:solidFill>
                <a:effectLst/>
                <a:latin typeface="+mn-lt"/>
                <a:ea typeface="+mn-ea"/>
                <a:cs typeface="+mn-cs"/>
              </a:rPr>
              <a:t>El algoritmo </a:t>
            </a:r>
            <a:r>
              <a:rPr lang="es-ES" sz="1200" b="0" i="0" kern="1200" dirty="0" err="1">
                <a:solidFill>
                  <a:schemeClr val="tx1"/>
                </a:solidFill>
                <a:effectLst/>
                <a:latin typeface="+mn-lt"/>
                <a:ea typeface="+mn-ea"/>
                <a:cs typeface="+mn-cs"/>
              </a:rPr>
              <a:t>Mask</a:t>
            </a:r>
            <a:r>
              <a:rPr lang="es-ES" sz="1200" b="0" i="0" kern="1200" dirty="0">
                <a:solidFill>
                  <a:schemeClr val="tx1"/>
                </a:solidFill>
                <a:effectLst/>
                <a:latin typeface="+mn-lt"/>
                <a:ea typeface="+mn-ea"/>
                <a:cs typeface="+mn-cs"/>
              </a:rPr>
              <a:t> R-CNN fue introducido por He et al. en su artículo de 2017, </a:t>
            </a:r>
            <a:r>
              <a:rPr lang="es-ES" sz="1200" b="0" i="0" kern="1200" dirty="0" err="1">
                <a:solidFill>
                  <a:schemeClr val="tx1"/>
                </a:solidFill>
                <a:effectLst/>
                <a:latin typeface="+mn-lt"/>
                <a:ea typeface="+mn-ea"/>
                <a:cs typeface="+mn-cs"/>
              </a:rPr>
              <a:t>Mask</a:t>
            </a:r>
            <a:r>
              <a:rPr lang="es-ES" sz="1200" b="0" i="0" kern="1200" dirty="0">
                <a:solidFill>
                  <a:schemeClr val="tx1"/>
                </a:solidFill>
                <a:effectLst/>
                <a:latin typeface="+mn-lt"/>
                <a:ea typeface="+mn-ea"/>
                <a:cs typeface="+mn-cs"/>
              </a:rPr>
              <a:t> R-CNN. </a:t>
            </a:r>
          </a:p>
          <a:p>
            <a:endParaRPr lang="es-ES" sz="1200" b="0" i="0" kern="1200" dirty="0">
              <a:solidFill>
                <a:schemeClr val="tx1"/>
              </a:solidFill>
              <a:effectLst/>
              <a:latin typeface="+mn-lt"/>
              <a:ea typeface="+mn-ea"/>
              <a:cs typeface="+mn-cs"/>
            </a:endParaRPr>
          </a:p>
          <a:p>
            <a:r>
              <a:rPr lang="es-ES" sz="1200" b="0" i="0" kern="1200" dirty="0" err="1">
                <a:solidFill>
                  <a:schemeClr val="tx1"/>
                </a:solidFill>
                <a:effectLst/>
                <a:latin typeface="+mn-lt"/>
                <a:ea typeface="+mn-ea"/>
                <a:cs typeface="+mn-cs"/>
              </a:rPr>
              <a:t>Mask</a:t>
            </a:r>
            <a:r>
              <a:rPr lang="es-ES" sz="1200" b="0" i="0" kern="1200" dirty="0">
                <a:solidFill>
                  <a:schemeClr val="tx1"/>
                </a:solidFill>
                <a:effectLst/>
                <a:latin typeface="+mn-lt"/>
                <a:ea typeface="+mn-ea"/>
                <a:cs typeface="+mn-cs"/>
              </a:rPr>
              <a:t> R-CNN se basa en el trabajo anterior de detección de objetos de R-CNN (2013), </a:t>
            </a:r>
            <a:r>
              <a:rPr lang="es-ES" sz="1200" b="0" i="0" kern="1200" dirty="0" err="1">
                <a:solidFill>
                  <a:schemeClr val="tx1"/>
                </a:solidFill>
                <a:effectLst/>
                <a:latin typeface="+mn-lt"/>
                <a:ea typeface="+mn-ea"/>
                <a:cs typeface="+mn-cs"/>
              </a:rPr>
              <a:t>Fast</a:t>
            </a:r>
            <a:r>
              <a:rPr lang="es-ES" sz="1200" b="0" i="0" kern="1200" dirty="0">
                <a:solidFill>
                  <a:schemeClr val="tx1"/>
                </a:solidFill>
                <a:effectLst/>
                <a:latin typeface="+mn-lt"/>
                <a:ea typeface="+mn-ea"/>
                <a:cs typeface="+mn-cs"/>
              </a:rPr>
              <a:t> R-CNN (2015) y </a:t>
            </a:r>
            <a:r>
              <a:rPr lang="es-ES" sz="1200" b="0" i="0" kern="1200" dirty="0" err="1">
                <a:solidFill>
                  <a:schemeClr val="tx1"/>
                </a:solidFill>
                <a:effectLst/>
                <a:latin typeface="+mn-lt"/>
                <a:ea typeface="+mn-ea"/>
                <a:cs typeface="+mn-cs"/>
              </a:rPr>
              <a:t>Faster</a:t>
            </a:r>
            <a:r>
              <a:rPr lang="es-ES" sz="1200" b="0" i="0" kern="1200" dirty="0">
                <a:solidFill>
                  <a:schemeClr val="tx1"/>
                </a:solidFill>
                <a:effectLst/>
                <a:latin typeface="+mn-lt"/>
                <a:ea typeface="+mn-ea"/>
                <a:cs typeface="+mn-cs"/>
              </a:rPr>
              <a:t> R-CNN (2015), todos de </a:t>
            </a:r>
            <a:r>
              <a:rPr lang="es-ES" sz="1200" b="0" i="0" kern="1200" dirty="0" err="1">
                <a:solidFill>
                  <a:schemeClr val="tx1"/>
                </a:solidFill>
                <a:effectLst/>
                <a:latin typeface="+mn-lt"/>
                <a:ea typeface="+mn-ea"/>
                <a:cs typeface="+mn-cs"/>
              </a:rPr>
              <a:t>Girshick</a:t>
            </a:r>
            <a:r>
              <a:rPr lang="es-ES" sz="1200" b="0" i="0" kern="1200" dirty="0">
                <a:solidFill>
                  <a:schemeClr val="tx1"/>
                </a:solidFill>
                <a:effectLst/>
                <a:latin typeface="+mn-lt"/>
                <a:ea typeface="+mn-ea"/>
                <a:cs typeface="+mn-cs"/>
              </a:rPr>
              <a:t> et al. </a:t>
            </a:r>
          </a:p>
          <a:p>
            <a:endParaRPr lang="es-ES" sz="1200" b="0" i="0" kern="1200" dirty="0">
              <a:solidFill>
                <a:schemeClr val="tx1"/>
              </a:solidFill>
              <a:effectLst/>
              <a:latin typeface="+mn-lt"/>
              <a:ea typeface="+mn-ea"/>
              <a:cs typeface="+mn-cs"/>
            </a:endParaRPr>
          </a:p>
          <a:p>
            <a:r>
              <a:rPr lang="es-ES" sz="1200" b="0" i="0" kern="1200" dirty="0">
                <a:solidFill>
                  <a:schemeClr val="tx1"/>
                </a:solidFill>
                <a:effectLst/>
                <a:latin typeface="+mn-lt"/>
                <a:ea typeface="+mn-ea"/>
                <a:cs typeface="+mn-cs"/>
              </a:rPr>
              <a:t>Para entender la máscara R-CNN, repasemos brevemente las variantes de R-CNN, comenzando con la R-CNN original:</a:t>
            </a:r>
          </a:p>
        </p:txBody>
      </p:sp>
      <p:sp>
        <p:nvSpPr>
          <p:cNvPr id="4" name="Slide Number Placeholder 3"/>
          <p:cNvSpPr>
            <a:spLocks noGrp="1"/>
          </p:cNvSpPr>
          <p:nvPr>
            <p:ph type="sldNum" sz="quarter" idx="10"/>
          </p:nvPr>
        </p:nvSpPr>
        <p:spPr/>
        <p:txBody>
          <a:bodyPr/>
          <a:lstStyle/>
          <a:p>
            <a:fld id="{422875B9-ED09-4137-9A29-D47AB6AF8F79}" type="slidenum">
              <a:rPr lang="en-US" smtClean="0"/>
              <a:t>7</a:t>
            </a:fld>
            <a:endParaRPr lang="en-US"/>
          </a:p>
        </p:txBody>
      </p:sp>
    </p:spTree>
    <p:extLst>
      <p:ext uri="{BB962C8B-B14F-4D97-AF65-F5344CB8AC3E}">
        <p14:creationId xmlns:p14="http://schemas.microsoft.com/office/powerpoint/2010/main" val="8281864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Explicar la evolución de r-</a:t>
            </a:r>
            <a:r>
              <a:rPr lang="es-ES" dirty="0" err="1"/>
              <a:t>cnn</a:t>
            </a:r>
            <a:endParaRPr lang="es-ES" dirty="0"/>
          </a:p>
          <a:p>
            <a:endParaRPr lang="es-ES" dirty="0"/>
          </a:p>
          <a:p>
            <a:r>
              <a:rPr lang="es-ES" dirty="0"/>
              <a:t>El algoritmo R-CNN original es un proceso de cuatro pasos:</a:t>
            </a:r>
          </a:p>
          <a:p>
            <a:endParaRPr lang="es-ES" dirty="0"/>
          </a:p>
          <a:p>
            <a:r>
              <a:rPr lang="es-ES" dirty="0"/>
              <a:t>Paso # 1: Ingresa una imagen a la red.</a:t>
            </a:r>
          </a:p>
          <a:p>
            <a:r>
              <a:rPr lang="es-ES" dirty="0"/>
              <a:t>Paso # 2: Extraiga las propuestas de región (es decir, las regiones de una imagen que potencialmente contienen objetos) utilizando un algoritmo como la Búsqueda selectiva.</a:t>
            </a:r>
          </a:p>
          <a:p>
            <a:r>
              <a:rPr lang="es-ES" dirty="0"/>
              <a:t>Paso # 3: Use el aprendizaje por transferencia, específicamente la extracción de características, para computar las características de cada propuesta (que es efectivamente un ROI) utilizando el CNN </a:t>
            </a:r>
            <a:r>
              <a:rPr lang="es-ES" dirty="0" err="1"/>
              <a:t>pre-entrenado</a:t>
            </a:r>
            <a:r>
              <a:rPr lang="es-ES" dirty="0"/>
              <a:t>. </a:t>
            </a:r>
          </a:p>
          <a:p>
            <a:r>
              <a:rPr lang="es-ES" dirty="0"/>
              <a:t>Paso # 4: Clasifique cada propuesta utilizando las funciones extraídas con una Máquina de vectores de soporte (SVM). </a:t>
            </a:r>
          </a:p>
          <a:p>
            <a:endParaRPr lang="es-ES" dirty="0"/>
          </a:p>
          <a:p>
            <a:r>
              <a:rPr lang="es-ES" dirty="0"/>
              <a:t>La razón por la que este método funciona se debe a las características robustas y discriminatorias que aprendió la CNN. Sin embargo, el problema con el método R-CNN es que es increíblemente lento. Y, además, no estamos aprendiendo a localizar a través de una red neuronal profunda, en realidad estamos construyendo un detector de SVM lineal más avanzado HOG +.</a:t>
            </a:r>
          </a:p>
          <a:p>
            <a:endParaRPr lang="es-ES" dirty="0"/>
          </a:p>
          <a:p>
            <a:pPr fontAlgn="base"/>
            <a:r>
              <a:rPr lang="es-ES" dirty="0"/>
              <a:t>Similar a la R-CNN original, la R-CNN rápida todavía utiliza la Búsqueda Selectiva para obtener propuestas de la región; sin embargo, la contribución novedosa del documento fue el módulo de agrupación de  </a:t>
            </a:r>
            <a:r>
              <a:rPr lang="es-ES" dirty="0" err="1"/>
              <a:t>Region</a:t>
            </a:r>
            <a:r>
              <a:rPr lang="es-ES" dirty="0"/>
              <a:t> </a:t>
            </a:r>
            <a:r>
              <a:rPr lang="es-ES" dirty="0" err="1"/>
              <a:t>of</a:t>
            </a:r>
            <a:r>
              <a:rPr lang="es-ES" dirty="0"/>
              <a:t> </a:t>
            </a:r>
            <a:r>
              <a:rPr lang="es-ES" dirty="0" err="1"/>
              <a:t>Interest</a:t>
            </a:r>
            <a:r>
              <a:rPr lang="es-ES" dirty="0"/>
              <a:t> (ROI). El ROI </a:t>
            </a:r>
            <a:r>
              <a:rPr lang="es-ES" dirty="0" err="1"/>
              <a:t>Pooling</a:t>
            </a:r>
            <a:r>
              <a:rPr lang="es-ES" dirty="0"/>
              <a:t> funciona extrayendo una ventana de tamaño fijo del mapa de características y utilizando estas características para obtener la etiqueta de la clase final y el cuadro delimitador. La ROI </a:t>
            </a:r>
            <a:r>
              <a:rPr lang="es-ES" dirty="0" err="1"/>
              <a:t>Polling</a:t>
            </a:r>
            <a:r>
              <a:rPr lang="es-ES" dirty="0"/>
              <a:t> se refiere a recortar una parte de un mapa de características y cambiar su tamaño a un tamaño fijo. En principio, es similar a recortar parte de una imagen y luego cambiar su tamaño (pero hay diferencias en los detalles de implementación).</a:t>
            </a:r>
          </a:p>
          <a:p>
            <a:pPr fontAlgn="base"/>
            <a:endParaRPr lang="es-ES" dirty="0"/>
          </a:p>
          <a:p>
            <a:pPr fontAlgn="base"/>
            <a:r>
              <a:rPr lang="es-ES" dirty="0"/>
              <a:t>El beneficio principal aquí es que la red ahora es, efectivamente, </a:t>
            </a:r>
            <a:r>
              <a:rPr lang="es-ES" dirty="0" err="1"/>
              <a:t>entrenable</a:t>
            </a:r>
            <a:r>
              <a:rPr lang="es-ES" dirty="0"/>
              <a:t> de extremo a extremo: </a:t>
            </a:r>
          </a:p>
          <a:p>
            <a:pPr fontAlgn="base"/>
            <a:endParaRPr lang="es-ES" dirty="0"/>
          </a:p>
          <a:p>
            <a:pPr marL="228600" indent="-228600" fontAlgn="base">
              <a:buFont typeface="+mj-lt"/>
              <a:buAutoNum type="arabicPeriod"/>
            </a:pPr>
            <a:r>
              <a:rPr lang="es-ES" dirty="0"/>
              <a:t>Ingresamos una imagen y cuadros de delimitación </a:t>
            </a:r>
            <a:r>
              <a:rPr lang="es-ES" dirty="0" err="1"/>
              <a:t>ground</a:t>
            </a:r>
            <a:r>
              <a:rPr lang="es-ES" dirty="0"/>
              <a:t> </a:t>
            </a:r>
            <a:r>
              <a:rPr lang="es-ES" dirty="0" err="1"/>
              <a:t>truth</a:t>
            </a:r>
            <a:r>
              <a:rPr lang="es-ES" dirty="0"/>
              <a:t> asociados. </a:t>
            </a:r>
          </a:p>
          <a:p>
            <a:pPr marL="228600" indent="-228600" fontAlgn="base">
              <a:buFont typeface="+mj-lt"/>
              <a:buAutoNum type="arabicPeriod"/>
            </a:pPr>
            <a:r>
              <a:rPr lang="es-ES" dirty="0"/>
              <a:t>Extraer el mapa de características</a:t>
            </a:r>
          </a:p>
          <a:p>
            <a:pPr marL="228600" indent="-228600" fontAlgn="base">
              <a:buFont typeface="+mj-lt"/>
              <a:buAutoNum type="arabicPeriod"/>
            </a:pPr>
            <a:r>
              <a:rPr lang="es-ES" dirty="0"/>
              <a:t>Aplique ROI </a:t>
            </a:r>
            <a:r>
              <a:rPr lang="es-ES" dirty="0" err="1"/>
              <a:t>pooling</a:t>
            </a:r>
            <a:r>
              <a:rPr lang="es-ES" dirty="0"/>
              <a:t> y obtener el vector de características ROI.</a:t>
            </a:r>
          </a:p>
          <a:p>
            <a:pPr marL="228600" indent="-228600" fontAlgn="base">
              <a:buFont typeface="+mj-lt"/>
              <a:buAutoNum type="arabicPeriod"/>
            </a:pPr>
            <a:r>
              <a:rPr lang="es-ES" dirty="0"/>
              <a:t>Y, finalmente, use los dos conjuntos de capas totalmente conectadas para obtener (1) las predicciones de la etiqueta de clase y (2) las ubicaciones del cuadro delimitador para cada propuesta.</a:t>
            </a:r>
          </a:p>
          <a:p>
            <a:pPr fontAlgn="base"/>
            <a:endParaRPr lang="es-ES" dirty="0"/>
          </a:p>
          <a:p>
            <a:pPr fontAlgn="base"/>
            <a:r>
              <a:rPr lang="es-ES" dirty="0"/>
              <a:t>Mientras que la red ahora es </a:t>
            </a:r>
            <a:r>
              <a:rPr lang="es-ES" dirty="0" err="1"/>
              <a:t>entrenable</a:t>
            </a:r>
            <a:r>
              <a:rPr lang="es-ES" dirty="0"/>
              <a:t> de extremo a extremo, el rendimiento sufrió dramáticamente en la inferencia (es decir, la predicción) al depender de la Búsqueda Selectiva.</a:t>
            </a:r>
          </a:p>
          <a:p>
            <a:pPr fontAlgn="base"/>
            <a:endParaRPr lang="es-ES" sz="1200" b="0" kern="1200" dirty="0">
              <a:solidFill>
                <a:schemeClr val="tx1"/>
              </a:solidFill>
              <a:effectLst/>
              <a:latin typeface="+mn-lt"/>
              <a:ea typeface="+mn-ea"/>
              <a:cs typeface="+mn-cs"/>
            </a:endParaRPr>
          </a:p>
          <a:p>
            <a:pPr fontAlgn="base"/>
            <a:r>
              <a:rPr lang="es-ES" dirty="0"/>
              <a:t>Para que la arquitectura R-CNN sea aún más rápida, necesitamos incorporar la propuesta de la región directamente en la R-CNN:</a:t>
            </a:r>
          </a:p>
          <a:p>
            <a:pPr fontAlgn="base"/>
            <a:endParaRPr lang="es-ES" dirty="0"/>
          </a:p>
          <a:p>
            <a:pPr fontAlgn="base"/>
            <a:r>
              <a:rPr lang="es-ES" dirty="0"/>
              <a:t>El documento </a:t>
            </a:r>
            <a:r>
              <a:rPr lang="es-ES" dirty="0" err="1"/>
              <a:t>Faster</a:t>
            </a:r>
            <a:r>
              <a:rPr lang="es-ES" dirty="0"/>
              <a:t> R-CNN de </a:t>
            </a:r>
            <a:r>
              <a:rPr lang="es-ES" dirty="0" err="1"/>
              <a:t>Girshick</a:t>
            </a:r>
            <a:r>
              <a:rPr lang="es-ES" dirty="0"/>
              <a:t> et al. introdujo la Red de propuestas de región (RPN) que integra la propuesta de la región directamente en la arquitectura, aliviando la necesidad del algoritmo de búsqueda selectiva. En general, la arquitectura </a:t>
            </a:r>
            <a:r>
              <a:rPr lang="es-ES" dirty="0" err="1"/>
              <a:t>Faster</a:t>
            </a:r>
            <a:r>
              <a:rPr lang="es-ES" dirty="0"/>
              <a:t> R-CNN es capaz de funcionar a aproximadamente 7-10 FPS, un gran paso para hacer realidad la detección de objetos en tiempo real con aprendizaje profundo. </a:t>
            </a:r>
            <a:endParaRPr lang="en-US" dirty="0"/>
          </a:p>
        </p:txBody>
      </p:sp>
      <p:sp>
        <p:nvSpPr>
          <p:cNvPr id="4" name="Slide Number Placeholder 3"/>
          <p:cNvSpPr>
            <a:spLocks noGrp="1"/>
          </p:cNvSpPr>
          <p:nvPr>
            <p:ph type="sldNum" sz="quarter" idx="10"/>
          </p:nvPr>
        </p:nvSpPr>
        <p:spPr/>
        <p:txBody>
          <a:bodyPr/>
          <a:lstStyle/>
          <a:p>
            <a:fld id="{FC68CCEB-9B74-4B06-A035-26CD3C1A745F}" type="slidenum">
              <a:rPr lang="en-US" smtClean="0"/>
              <a:pPr/>
              <a:t>8</a:t>
            </a:fld>
            <a:endParaRPr lang="en-US"/>
          </a:p>
        </p:txBody>
      </p:sp>
    </p:spTree>
    <p:extLst>
      <p:ext uri="{BB962C8B-B14F-4D97-AF65-F5344CB8AC3E}">
        <p14:creationId xmlns:p14="http://schemas.microsoft.com/office/powerpoint/2010/main" val="37418115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22875B9-ED09-4137-9A29-D47AB6AF8F79}" type="slidenum">
              <a:rPr lang="en-US" smtClean="0"/>
              <a:t>9</a:t>
            </a:fld>
            <a:endParaRPr lang="en-US"/>
          </a:p>
        </p:txBody>
      </p:sp>
    </p:spTree>
    <p:extLst>
      <p:ext uri="{BB962C8B-B14F-4D97-AF65-F5344CB8AC3E}">
        <p14:creationId xmlns:p14="http://schemas.microsoft.com/office/powerpoint/2010/main" val="38514205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Master" Target="../slideMasters/slideMaster1.xml"/><Relationship Id="rId1" Type="http://schemas.openxmlformats.org/officeDocument/2006/relationships/vmlDrawing" Target="../drawings/vmlDrawing2.vml"/><Relationship Id="rId6" Type="http://schemas.openxmlformats.org/officeDocument/2006/relationships/image" Target="../media/image5.emf"/><Relationship Id="rId5" Type="http://schemas.openxmlformats.org/officeDocument/2006/relationships/oleObject" Target="../embeddings/oleObject5.bin"/><Relationship Id="rId4" Type="http://schemas.openxmlformats.org/officeDocument/2006/relationships/image" Target="../media/image4.e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Master" Target="../slideMasters/slideMaster1.xml"/><Relationship Id="rId1" Type="http://schemas.openxmlformats.org/officeDocument/2006/relationships/vmlDrawing" Target="../drawings/vmlDrawing4.vml"/><Relationship Id="rId4" Type="http://schemas.openxmlformats.org/officeDocument/2006/relationships/image" Target="../media/image6.emf"/></Relationships>
</file>

<file path=ppt/slideLayouts/_rels/slideLayout14.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Master" Target="../slideMasters/slideMaster1.xml"/><Relationship Id="rId1" Type="http://schemas.openxmlformats.org/officeDocument/2006/relationships/vmlDrawing" Target="../drawings/vmlDrawing5.vml"/><Relationship Id="rId4" Type="http://schemas.openxmlformats.org/officeDocument/2006/relationships/image" Target="../media/image3.emf"/></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8" Type="http://schemas.openxmlformats.org/officeDocument/2006/relationships/oleObject" Target="../embeddings/oleObject12.bin"/><Relationship Id="rId3" Type="http://schemas.openxmlformats.org/officeDocument/2006/relationships/slideMaster" Target="../slideMasters/slideMaster1.xml"/><Relationship Id="rId7" Type="http://schemas.openxmlformats.org/officeDocument/2006/relationships/image" Target="../media/image10.emf"/><Relationship Id="rId2" Type="http://schemas.openxmlformats.org/officeDocument/2006/relationships/tags" Target="../tags/tag1.xml"/><Relationship Id="rId1" Type="http://schemas.openxmlformats.org/officeDocument/2006/relationships/vmlDrawing" Target="../drawings/vmlDrawing6.vml"/><Relationship Id="rId6" Type="http://schemas.openxmlformats.org/officeDocument/2006/relationships/oleObject" Target="../embeddings/oleObject11.bin"/><Relationship Id="rId11" Type="http://schemas.openxmlformats.org/officeDocument/2006/relationships/image" Target="../media/image12.emf"/><Relationship Id="rId5" Type="http://schemas.openxmlformats.org/officeDocument/2006/relationships/image" Target="../media/image9.emf"/><Relationship Id="rId10" Type="http://schemas.openxmlformats.org/officeDocument/2006/relationships/oleObject" Target="../embeddings/oleObject13.bin"/><Relationship Id="rId4" Type="http://schemas.openxmlformats.org/officeDocument/2006/relationships/oleObject" Target="../embeddings/oleObject10.bin"/><Relationship Id="rId9" Type="http://schemas.openxmlformats.org/officeDocument/2006/relationships/image" Target="../media/image11.emf"/></Relationships>
</file>

<file path=ppt/slideLayouts/_rels/slideLayout3.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Master" Target="../slideMasters/slideMaster1.xml"/><Relationship Id="rId1" Type="http://schemas.openxmlformats.org/officeDocument/2006/relationships/vmlDrawing" Target="../drawings/vmlDrawing3.vml"/><Relationship Id="rId6" Type="http://schemas.openxmlformats.org/officeDocument/2006/relationships/image" Target="../media/image3.emf"/><Relationship Id="rId5" Type="http://schemas.openxmlformats.org/officeDocument/2006/relationships/oleObject" Target="../embeddings/oleObject7.bin"/><Relationship Id="rId4" Type="http://schemas.openxmlformats.org/officeDocument/2006/relationships/image" Target="../media/image1.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rgbClr val="E31E24"/>
        </a:solidFill>
        <a:effectLst/>
      </p:bgPr>
    </p:bg>
    <p:spTree>
      <p:nvGrpSpPr>
        <p:cNvPr id="1" name=""/>
        <p:cNvGrpSpPr/>
        <p:nvPr/>
      </p:nvGrpSpPr>
      <p:grpSpPr>
        <a:xfrm>
          <a:off x="0" y="0"/>
          <a:ext cx="0" cy="0"/>
          <a:chOff x="0" y="0"/>
          <a:chExt cx="0" cy="0"/>
        </a:xfrm>
      </p:grpSpPr>
      <p:graphicFrame>
        <p:nvGraphicFramePr>
          <p:cNvPr id="11" name="Objeto 10">
            <a:extLst>
              <a:ext uri="{FF2B5EF4-FFF2-40B4-BE49-F238E27FC236}">
                <a16:creationId xmlns:a16="http://schemas.microsoft.com/office/drawing/2014/main" id="{5FAB9ABD-8290-4F93-95C2-FB605234A60C}"/>
              </a:ext>
            </a:extLst>
          </p:cNvPr>
          <p:cNvGraphicFramePr>
            <a:graphicFrameLocks noChangeAspect="1"/>
          </p:cNvGraphicFramePr>
          <p:nvPr userDrawn="1">
            <p:extLst>
              <p:ext uri="{D42A27DB-BD31-4B8C-83A1-F6EECF244321}">
                <p14:modId xmlns:p14="http://schemas.microsoft.com/office/powerpoint/2010/main" val="1191832745"/>
              </p:ext>
            </p:extLst>
          </p:nvPr>
        </p:nvGraphicFramePr>
        <p:xfrm>
          <a:off x="2379218" y="-175953"/>
          <a:ext cx="3838328" cy="7209905"/>
        </p:xfrm>
        <a:graphic>
          <a:graphicData uri="http://schemas.openxmlformats.org/presentationml/2006/ole">
            <mc:AlternateContent xmlns:mc="http://schemas.openxmlformats.org/markup-compatibility/2006">
              <mc:Choice xmlns:v="urn:schemas-microsoft-com:vml" Requires="v">
                <p:oleObj spid="_x0000_s2076" name="CorelDRAW" r:id="rId3" imgW="2219169" imgH="4169404" progId="CorelDraw.Graphic.20">
                  <p:embed/>
                </p:oleObj>
              </mc:Choice>
              <mc:Fallback>
                <p:oleObj name="CorelDRAW" r:id="rId3" imgW="2219169" imgH="4169404" progId="CorelDraw.Graphic.20">
                  <p:embed/>
                  <p:pic>
                    <p:nvPicPr>
                      <p:cNvPr id="11" name="Objeto 10">
                        <a:extLst>
                          <a:ext uri="{FF2B5EF4-FFF2-40B4-BE49-F238E27FC236}">
                            <a16:creationId xmlns:a16="http://schemas.microsoft.com/office/drawing/2014/main" id="{5FAB9ABD-8290-4F93-95C2-FB605234A60C}"/>
                          </a:ext>
                        </a:extLst>
                      </p:cNvPr>
                      <p:cNvPicPr/>
                      <p:nvPr/>
                    </p:nvPicPr>
                    <p:blipFill>
                      <a:blip r:embed="rId4"/>
                      <a:stretch>
                        <a:fillRect/>
                      </a:stretch>
                    </p:blipFill>
                    <p:spPr>
                      <a:xfrm>
                        <a:off x="2379218" y="-175953"/>
                        <a:ext cx="3838328" cy="7209905"/>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5F7CB415-2AFB-46BC-936A-BB0B40187DC4}"/>
              </a:ext>
            </a:extLst>
          </p:cNvPr>
          <p:cNvSpPr>
            <a:spLocks noGrp="1"/>
          </p:cNvSpPr>
          <p:nvPr>
            <p:ph type="ctrTitle"/>
          </p:nvPr>
        </p:nvSpPr>
        <p:spPr>
          <a:xfrm>
            <a:off x="381000" y="4599000"/>
            <a:ext cx="9144000" cy="1352600"/>
          </a:xfrm>
        </p:spPr>
        <p:txBody>
          <a:bodyPr anchor="b">
            <a:normAutofit/>
          </a:bodyPr>
          <a:lstStyle>
            <a:lvl1pPr algn="l">
              <a:defRPr sz="4800">
                <a:solidFill>
                  <a:srgbClr val="F2F2F2"/>
                </a:solidFill>
                <a:latin typeface="+mj-lt"/>
              </a:defRPr>
            </a:lvl1pPr>
          </a:lstStyle>
          <a:p>
            <a:r>
              <a:rPr lang="en-US" dirty="0"/>
              <a:t>Click to edit Master title style</a:t>
            </a:r>
          </a:p>
        </p:txBody>
      </p:sp>
      <p:sp>
        <p:nvSpPr>
          <p:cNvPr id="3" name="Subtitle 2">
            <a:extLst>
              <a:ext uri="{FF2B5EF4-FFF2-40B4-BE49-F238E27FC236}">
                <a16:creationId xmlns:a16="http://schemas.microsoft.com/office/drawing/2014/main" id="{F53FA6B4-DCEC-4A8C-ACB5-9BC3EFEBACA6}"/>
              </a:ext>
            </a:extLst>
          </p:cNvPr>
          <p:cNvSpPr>
            <a:spLocks noGrp="1"/>
          </p:cNvSpPr>
          <p:nvPr>
            <p:ph type="subTitle" idx="1"/>
          </p:nvPr>
        </p:nvSpPr>
        <p:spPr>
          <a:xfrm>
            <a:off x="381000" y="5994000"/>
            <a:ext cx="9144000" cy="641636"/>
          </a:xfrm>
        </p:spPr>
        <p:txBody>
          <a:bodyPr>
            <a:normAutofit/>
          </a:bodyPr>
          <a:lstStyle>
            <a:lvl1pPr marL="0" indent="0" algn="l">
              <a:lnSpc>
                <a:spcPct val="90000"/>
              </a:lnSpc>
              <a:spcBef>
                <a:spcPts val="0"/>
              </a:spcBef>
              <a:buNone/>
              <a:defRPr lang="en-US" sz="1800" kern="1200" spc="-50" baseline="0" dirty="0">
                <a:solidFill>
                  <a:srgbClr val="F2F2F2"/>
                </a:solidFill>
                <a:latin typeface="+mn-lt"/>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graphicFrame>
        <p:nvGraphicFramePr>
          <p:cNvPr id="6" name="Objeto 5">
            <a:extLst>
              <a:ext uri="{FF2B5EF4-FFF2-40B4-BE49-F238E27FC236}">
                <a16:creationId xmlns:a16="http://schemas.microsoft.com/office/drawing/2014/main" id="{2ECEB50B-3EBC-4636-9935-6BC97F81DEAC}"/>
              </a:ext>
            </a:extLst>
          </p:cNvPr>
          <p:cNvGraphicFramePr>
            <a:graphicFrameLocks noChangeAspect="1"/>
          </p:cNvGraphicFramePr>
          <p:nvPr userDrawn="1">
            <p:extLst>
              <p:ext uri="{D42A27DB-BD31-4B8C-83A1-F6EECF244321}">
                <p14:modId xmlns:p14="http://schemas.microsoft.com/office/powerpoint/2010/main" val="491272283"/>
              </p:ext>
            </p:extLst>
          </p:nvPr>
        </p:nvGraphicFramePr>
        <p:xfrm>
          <a:off x="6217546" y="1086558"/>
          <a:ext cx="4461616" cy="2249931"/>
        </p:xfrm>
        <a:graphic>
          <a:graphicData uri="http://schemas.openxmlformats.org/presentationml/2006/ole">
            <mc:AlternateContent xmlns:mc="http://schemas.openxmlformats.org/markup-compatibility/2006">
              <mc:Choice xmlns:v="urn:schemas-microsoft-com:vml" Requires="v">
                <p:oleObj spid="_x0000_s2077" name="CorelDRAW" r:id="rId5" imgW="6481784" imgH="3269413" progId="CorelDraw.Graphic.20">
                  <p:embed/>
                </p:oleObj>
              </mc:Choice>
              <mc:Fallback>
                <p:oleObj name="CorelDRAW" r:id="rId5" imgW="6481784" imgH="3269413" progId="CorelDraw.Graphic.20">
                  <p:embed/>
                  <p:pic>
                    <p:nvPicPr>
                      <p:cNvPr id="6" name="Objeto 5">
                        <a:extLst>
                          <a:ext uri="{FF2B5EF4-FFF2-40B4-BE49-F238E27FC236}">
                            <a16:creationId xmlns:a16="http://schemas.microsoft.com/office/drawing/2014/main" id="{2ECEB50B-3EBC-4636-9935-6BC97F81DEAC}"/>
                          </a:ext>
                        </a:extLst>
                      </p:cNvPr>
                      <p:cNvPicPr/>
                      <p:nvPr/>
                    </p:nvPicPr>
                    <p:blipFill>
                      <a:blip r:embed="rId6"/>
                      <a:stretch>
                        <a:fillRect/>
                      </a:stretch>
                    </p:blipFill>
                    <p:spPr>
                      <a:xfrm>
                        <a:off x="6217546" y="1086558"/>
                        <a:ext cx="4461616" cy="2249931"/>
                      </a:xfrm>
                      <a:prstGeom prst="rect">
                        <a:avLst/>
                      </a:prstGeom>
                    </p:spPr>
                  </p:pic>
                </p:oleObj>
              </mc:Fallback>
            </mc:AlternateContent>
          </a:graphicData>
        </a:graphic>
      </p:graphicFrame>
    </p:spTree>
    <p:extLst>
      <p:ext uri="{BB962C8B-B14F-4D97-AF65-F5344CB8AC3E}">
        <p14:creationId xmlns:p14="http://schemas.microsoft.com/office/powerpoint/2010/main" val="1114952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25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tmplLst>
          <p:tmpl lvl="1">
            <p:tnLst>
              <p:par>
                <p:cTn presetID="10" presetClass="entr" presetSubtype="0" fill="hold" nodeType="withEffect">
                  <p:stCondLst>
                    <p:cond delay="25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8098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iseño personalizado">
    <p:spTree>
      <p:nvGrpSpPr>
        <p:cNvPr id="1" name=""/>
        <p:cNvGrpSpPr/>
        <p:nvPr/>
      </p:nvGrpSpPr>
      <p:grpSpPr>
        <a:xfrm>
          <a:off x="0" y="0"/>
          <a:ext cx="0" cy="0"/>
          <a:chOff x="0" y="0"/>
          <a:chExt cx="0" cy="0"/>
        </a:xfrm>
      </p:grpSpPr>
    </p:spTree>
    <p:extLst>
      <p:ext uri="{BB962C8B-B14F-4D97-AF65-F5344CB8AC3E}">
        <p14:creationId xmlns:p14="http://schemas.microsoft.com/office/powerpoint/2010/main" val="3058406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F34005-A062-4ABC-BA70-595D129C75A2}"/>
              </a:ext>
            </a:extLst>
          </p:cNvPr>
          <p:cNvSpPr>
            <a:spLocks noGrp="1"/>
          </p:cNvSpPr>
          <p:nvPr>
            <p:ph type="title"/>
          </p:nvPr>
        </p:nvSpPr>
        <p:spPr>
          <a:xfrm>
            <a:off x="336000" y="324000"/>
            <a:ext cx="5580000" cy="9450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A24E2F2-78D6-47A6-9A39-44E22257FC50}"/>
              </a:ext>
            </a:extLst>
          </p:cNvPr>
          <p:cNvSpPr>
            <a:spLocks noGrp="1"/>
          </p:cNvSpPr>
          <p:nvPr>
            <p:ph type="pic" idx="1"/>
          </p:nvPr>
        </p:nvSpPr>
        <p:spPr>
          <a:xfrm>
            <a:off x="6276000" y="324000"/>
            <a:ext cx="5580000" cy="620999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8CB5550B-2EAD-4232-A994-C63274DA140C}"/>
              </a:ext>
            </a:extLst>
          </p:cNvPr>
          <p:cNvSpPr>
            <a:spLocks noGrp="1"/>
          </p:cNvSpPr>
          <p:nvPr>
            <p:ph type="body" sz="half" idx="2"/>
          </p:nvPr>
        </p:nvSpPr>
        <p:spPr>
          <a:xfrm>
            <a:off x="336000" y="1539000"/>
            <a:ext cx="5580000" cy="49950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99577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Interstitial">
    <p:bg>
      <p:bgPr>
        <a:solidFill>
          <a:srgbClr val="FF0000"/>
        </a:solidFill>
        <a:effectLst/>
      </p:bgPr>
    </p:bg>
    <p:spTree>
      <p:nvGrpSpPr>
        <p:cNvPr id="1" name=""/>
        <p:cNvGrpSpPr/>
        <p:nvPr/>
      </p:nvGrpSpPr>
      <p:grpSpPr>
        <a:xfrm>
          <a:off x="0" y="0"/>
          <a:ext cx="0" cy="0"/>
          <a:chOff x="0" y="0"/>
          <a:chExt cx="0" cy="0"/>
        </a:xfrm>
      </p:grpSpPr>
      <p:graphicFrame>
        <p:nvGraphicFramePr>
          <p:cNvPr id="4" name="Objeto 3">
            <a:extLst>
              <a:ext uri="{FF2B5EF4-FFF2-40B4-BE49-F238E27FC236}">
                <a16:creationId xmlns:a16="http://schemas.microsoft.com/office/drawing/2014/main" id="{1E3FBB42-EB81-4577-BE60-FAB371608EFD}"/>
              </a:ext>
            </a:extLst>
          </p:cNvPr>
          <p:cNvGraphicFramePr>
            <a:graphicFrameLocks noChangeAspect="1"/>
          </p:cNvGraphicFramePr>
          <p:nvPr userDrawn="1">
            <p:extLst>
              <p:ext uri="{D42A27DB-BD31-4B8C-83A1-F6EECF244321}">
                <p14:modId xmlns:p14="http://schemas.microsoft.com/office/powerpoint/2010/main" val="1685969159"/>
              </p:ext>
            </p:extLst>
          </p:nvPr>
        </p:nvGraphicFramePr>
        <p:xfrm>
          <a:off x="3682721" y="2313432"/>
          <a:ext cx="4160018" cy="3144775"/>
        </p:xfrm>
        <a:graphic>
          <a:graphicData uri="http://schemas.openxmlformats.org/presentationml/2006/ole">
            <mc:AlternateContent xmlns:mc="http://schemas.openxmlformats.org/markup-compatibility/2006">
              <mc:Choice xmlns:v="urn:schemas-microsoft-com:vml" Requires="v">
                <p:oleObj spid="_x0000_s4111" name="CorelDRAW" r:id="rId3" imgW="1600488" imgH="1210063" progId="CorelDraw.Graphic.20">
                  <p:embed/>
                </p:oleObj>
              </mc:Choice>
              <mc:Fallback>
                <p:oleObj name="CorelDRAW" r:id="rId3" imgW="1600488" imgH="1210063" progId="CorelDraw.Graphic.20">
                  <p:embed/>
                  <p:pic>
                    <p:nvPicPr>
                      <p:cNvPr id="4" name="Objeto 3">
                        <a:extLst>
                          <a:ext uri="{FF2B5EF4-FFF2-40B4-BE49-F238E27FC236}">
                            <a16:creationId xmlns:a16="http://schemas.microsoft.com/office/drawing/2014/main" id="{1E3FBB42-EB81-4577-BE60-FAB371608EFD}"/>
                          </a:ext>
                        </a:extLst>
                      </p:cNvPr>
                      <p:cNvPicPr/>
                      <p:nvPr/>
                    </p:nvPicPr>
                    <p:blipFill>
                      <a:blip r:embed="rId4"/>
                      <a:stretch>
                        <a:fillRect/>
                      </a:stretch>
                    </p:blipFill>
                    <p:spPr>
                      <a:xfrm>
                        <a:off x="3682721" y="2313432"/>
                        <a:ext cx="4160018" cy="3144775"/>
                      </a:xfrm>
                      <a:prstGeom prst="rect">
                        <a:avLst/>
                      </a:prstGeom>
                    </p:spPr>
                  </p:pic>
                </p:oleObj>
              </mc:Fallback>
            </mc:AlternateContent>
          </a:graphicData>
        </a:graphic>
      </p:graphicFrame>
    </p:spTree>
    <p:extLst>
      <p:ext uri="{BB962C8B-B14F-4D97-AF65-F5344CB8AC3E}">
        <p14:creationId xmlns:p14="http://schemas.microsoft.com/office/powerpoint/2010/main" val="2816625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ssion eval slide">
    <p:bg>
      <p:bgPr>
        <a:solidFill>
          <a:schemeClr val="accent1">
            <a:lumMod val="50000"/>
          </a:schemeClr>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B71FC54-1FF9-4918-BFB9-811E998F545B}"/>
              </a:ext>
            </a:extLst>
          </p:cNvPr>
          <p:cNvSpPr/>
          <p:nvPr userDrawn="1"/>
        </p:nvSpPr>
        <p:spPr>
          <a:xfrm>
            <a:off x="0" y="3429000"/>
            <a:ext cx="12192000" cy="3429000"/>
          </a:xfrm>
          <a:prstGeom prst="rect">
            <a:avLst/>
          </a:prstGeom>
          <a:solidFill>
            <a:srgbClr val="E31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itle 1">
            <a:extLst>
              <a:ext uri="{FF2B5EF4-FFF2-40B4-BE49-F238E27FC236}">
                <a16:creationId xmlns:a16="http://schemas.microsoft.com/office/drawing/2014/main" id="{E87F4173-C921-4892-988A-21E0E466BC45}"/>
              </a:ext>
            </a:extLst>
          </p:cNvPr>
          <p:cNvSpPr>
            <a:spLocks noGrp="1"/>
          </p:cNvSpPr>
          <p:nvPr>
            <p:ph type="ctrTitle" hasCustomPrompt="1"/>
          </p:nvPr>
        </p:nvSpPr>
        <p:spPr>
          <a:xfrm>
            <a:off x="336000" y="4149000"/>
            <a:ext cx="11520000" cy="1305000"/>
          </a:xfrm>
        </p:spPr>
        <p:txBody>
          <a:bodyPr anchor="b">
            <a:normAutofit/>
          </a:bodyPr>
          <a:lstStyle>
            <a:lvl1pPr algn="l">
              <a:defRPr sz="4800">
                <a:solidFill>
                  <a:srgbClr val="F2F2F2"/>
                </a:solidFill>
              </a:defRPr>
            </a:lvl1pPr>
          </a:lstStyle>
          <a:p>
            <a:r>
              <a:rPr lang="en-US"/>
              <a:t>[Next session name]</a:t>
            </a:r>
          </a:p>
        </p:txBody>
      </p:sp>
      <p:sp>
        <p:nvSpPr>
          <p:cNvPr id="11" name="Subtitle 2">
            <a:extLst>
              <a:ext uri="{FF2B5EF4-FFF2-40B4-BE49-F238E27FC236}">
                <a16:creationId xmlns:a16="http://schemas.microsoft.com/office/drawing/2014/main" id="{4E93315E-4E29-4881-B162-153F6D8DEDFA}"/>
              </a:ext>
            </a:extLst>
          </p:cNvPr>
          <p:cNvSpPr>
            <a:spLocks noGrp="1"/>
          </p:cNvSpPr>
          <p:nvPr>
            <p:ph type="subTitle" idx="1" hasCustomPrompt="1"/>
          </p:nvPr>
        </p:nvSpPr>
        <p:spPr>
          <a:xfrm>
            <a:off x="336000" y="5544000"/>
            <a:ext cx="9144000" cy="551636"/>
          </a:xfrm>
        </p:spPr>
        <p:txBody>
          <a:bodyPr>
            <a:normAutofit/>
          </a:bodyPr>
          <a:lstStyle>
            <a:lvl1pPr marL="0" indent="0" algn="l">
              <a:lnSpc>
                <a:spcPct val="90000"/>
              </a:lnSpc>
              <a:spcBef>
                <a:spcPts val="0"/>
              </a:spcBef>
              <a:buNone/>
              <a:defRPr lang="en-US" sz="1800" kern="1200" spc="-50" baseline="0" dirty="0">
                <a:solidFill>
                  <a:srgbClr val="F2F2F2"/>
                </a:solidFill>
                <a:latin typeface="+mn-lt"/>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[Next session presenter]</a:t>
            </a:r>
          </a:p>
        </p:txBody>
      </p:sp>
      <p:sp>
        <p:nvSpPr>
          <p:cNvPr id="12" name="Subtitle 2">
            <a:extLst>
              <a:ext uri="{FF2B5EF4-FFF2-40B4-BE49-F238E27FC236}">
                <a16:creationId xmlns:a16="http://schemas.microsoft.com/office/drawing/2014/main" id="{FAEBD194-8656-4F12-A18F-0749897E1905}"/>
              </a:ext>
            </a:extLst>
          </p:cNvPr>
          <p:cNvSpPr txBox="1">
            <a:spLocks/>
          </p:cNvSpPr>
          <p:nvPr userDrawn="1"/>
        </p:nvSpPr>
        <p:spPr>
          <a:xfrm>
            <a:off x="336000" y="3744000"/>
            <a:ext cx="9144000" cy="360000"/>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0"/>
              </a:spcBef>
              <a:buFont typeface="Arial" panose="020B0604020202020204" pitchFamily="34" charset="0"/>
              <a:buNone/>
              <a:defRPr lang="en-US" sz="1800" kern="1200" spc="-50" baseline="0" dirty="0">
                <a:solidFill>
                  <a:srgbClr val="F2F2F2"/>
                </a:solidFill>
                <a:latin typeface="+mn-lt"/>
                <a:ea typeface="+mn-ea"/>
                <a:cs typeface="+mn-cs"/>
              </a:defRPr>
            </a:lvl1pPr>
            <a:lvl2pPr marL="457200" indent="0" algn="ctr" defTabSz="914400" rtl="0" eaLnBrk="1" latinLnBrk="0" hangingPunct="1">
              <a:lnSpc>
                <a:spcPct val="114000"/>
              </a:lnSpc>
              <a:spcBef>
                <a:spcPts val="500"/>
              </a:spcBef>
              <a:buFont typeface="Arial" panose="020B0604020202020204" pitchFamily="34" charset="0"/>
              <a:buNone/>
              <a:defRPr sz="2000" kern="1200" spc="-50" baseline="0">
                <a:solidFill>
                  <a:srgbClr val="262626"/>
                </a:solidFill>
                <a:latin typeface="+mn-lt"/>
                <a:ea typeface="+mn-ea"/>
                <a:cs typeface="+mn-cs"/>
              </a:defRPr>
            </a:lvl2pPr>
            <a:lvl3pPr marL="914400" indent="0" algn="ctr" defTabSz="914400" rtl="0" eaLnBrk="1" latinLnBrk="0" hangingPunct="1">
              <a:lnSpc>
                <a:spcPct val="114000"/>
              </a:lnSpc>
              <a:spcBef>
                <a:spcPts val="500"/>
              </a:spcBef>
              <a:buFont typeface="Arial" panose="020B0604020202020204" pitchFamily="34" charset="0"/>
              <a:buNone/>
              <a:defRPr sz="1800" kern="1200" spc="-50" baseline="0">
                <a:solidFill>
                  <a:srgbClr val="262626"/>
                </a:solidFill>
                <a:latin typeface="+mn-lt"/>
                <a:ea typeface="+mn-ea"/>
                <a:cs typeface="+mn-cs"/>
              </a:defRPr>
            </a:lvl3pPr>
            <a:lvl4pPr marL="1371600" indent="0" algn="ctr" defTabSz="914400" rtl="0" eaLnBrk="1" latinLnBrk="0" hangingPunct="1">
              <a:lnSpc>
                <a:spcPct val="114000"/>
              </a:lnSpc>
              <a:spcBef>
                <a:spcPts val="500"/>
              </a:spcBef>
              <a:buFont typeface="Arial" panose="020B0604020202020204" pitchFamily="34" charset="0"/>
              <a:buNone/>
              <a:defRPr sz="1600" kern="1200" spc="-50" baseline="0">
                <a:solidFill>
                  <a:srgbClr val="262626"/>
                </a:solidFill>
                <a:latin typeface="+mn-lt"/>
                <a:ea typeface="+mn-ea"/>
                <a:cs typeface="+mn-cs"/>
              </a:defRPr>
            </a:lvl4pPr>
            <a:lvl5pPr marL="1828800" indent="0" algn="ctr" defTabSz="914400" rtl="0" eaLnBrk="1" latinLnBrk="0" hangingPunct="1">
              <a:lnSpc>
                <a:spcPct val="114000"/>
              </a:lnSpc>
              <a:spcBef>
                <a:spcPts val="500"/>
              </a:spcBef>
              <a:buFont typeface="Arial" panose="020B0604020202020204" pitchFamily="34" charset="0"/>
              <a:buNone/>
              <a:defRPr sz="1600" kern="1200" spc="-50" baseline="0">
                <a:solidFill>
                  <a:srgbClr val="262626"/>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solidFill>
                  <a:schemeClr val="bg1"/>
                </a:solidFill>
              </a:rPr>
              <a:t>Next up…</a:t>
            </a:r>
          </a:p>
        </p:txBody>
      </p:sp>
      <p:sp>
        <p:nvSpPr>
          <p:cNvPr id="13" name="Subtitle 2">
            <a:extLst>
              <a:ext uri="{FF2B5EF4-FFF2-40B4-BE49-F238E27FC236}">
                <a16:creationId xmlns:a16="http://schemas.microsoft.com/office/drawing/2014/main" id="{F165FA69-6764-4ECA-AD8A-4F3399354AD0}"/>
              </a:ext>
            </a:extLst>
          </p:cNvPr>
          <p:cNvSpPr txBox="1">
            <a:spLocks/>
          </p:cNvSpPr>
          <p:nvPr userDrawn="1"/>
        </p:nvSpPr>
        <p:spPr>
          <a:xfrm>
            <a:off x="336000" y="1269000"/>
            <a:ext cx="9189000" cy="720000"/>
          </a:xfrm>
          <a:prstGeom prst="rect">
            <a:avLst/>
          </a:prstGeom>
        </p:spPr>
        <p:txBody>
          <a:bodyPr vert="horz" lIns="91440" tIns="45720" rIns="91440" bIns="45720" rtlCol="0" anchor="b">
            <a:normAutofit lnSpcReduction="10000"/>
          </a:bodyPr>
          <a:lstStyle>
            <a:lvl1pPr>
              <a:lnSpc>
                <a:spcPct val="90000"/>
              </a:lnSpc>
              <a:spcBef>
                <a:spcPct val="0"/>
              </a:spcBef>
              <a:buNone/>
              <a:defRPr sz="4800" b="1" spc="-100" baseline="0">
                <a:solidFill>
                  <a:srgbClr val="F2F2F2"/>
                </a:solidFill>
                <a:latin typeface="+mj-lt"/>
                <a:ea typeface="+mj-ea"/>
                <a:cs typeface="+mj-cs"/>
              </a:defRPr>
            </a:lvl1pPr>
            <a:lvl2pPr marL="457200" indent="0" algn="ctr" defTabSz="914400" rtl="0" eaLnBrk="1" latinLnBrk="0" hangingPunct="1">
              <a:lnSpc>
                <a:spcPct val="114000"/>
              </a:lnSpc>
              <a:spcBef>
                <a:spcPts val="500"/>
              </a:spcBef>
              <a:buFont typeface="Arial" panose="020B0604020202020204" pitchFamily="34" charset="0"/>
              <a:buNone/>
              <a:defRPr sz="2000" kern="1200" spc="-50" baseline="0">
                <a:solidFill>
                  <a:srgbClr val="262626"/>
                </a:solidFill>
                <a:latin typeface="+mn-lt"/>
                <a:ea typeface="+mn-ea"/>
                <a:cs typeface="+mn-cs"/>
              </a:defRPr>
            </a:lvl2pPr>
            <a:lvl3pPr marL="914400" indent="0" algn="ctr" defTabSz="914400" rtl="0" eaLnBrk="1" latinLnBrk="0" hangingPunct="1">
              <a:lnSpc>
                <a:spcPct val="114000"/>
              </a:lnSpc>
              <a:spcBef>
                <a:spcPts val="500"/>
              </a:spcBef>
              <a:buFont typeface="Arial" panose="020B0604020202020204" pitchFamily="34" charset="0"/>
              <a:buNone/>
              <a:defRPr sz="1800" kern="1200" spc="-50" baseline="0">
                <a:solidFill>
                  <a:srgbClr val="262626"/>
                </a:solidFill>
                <a:latin typeface="+mn-lt"/>
                <a:ea typeface="+mn-ea"/>
                <a:cs typeface="+mn-cs"/>
              </a:defRPr>
            </a:lvl3pPr>
            <a:lvl4pPr marL="1371600" indent="0" algn="ctr" defTabSz="914400" rtl="0" eaLnBrk="1" latinLnBrk="0" hangingPunct="1">
              <a:lnSpc>
                <a:spcPct val="114000"/>
              </a:lnSpc>
              <a:spcBef>
                <a:spcPts val="500"/>
              </a:spcBef>
              <a:buFont typeface="Arial" panose="020B0604020202020204" pitchFamily="34" charset="0"/>
              <a:buNone/>
              <a:defRPr sz="1600" kern="1200" spc="-50" baseline="0">
                <a:solidFill>
                  <a:srgbClr val="262626"/>
                </a:solidFill>
                <a:latin typeface="+mn-lt"/>
                <a:ea typeface="+mn-ea"/>
                <a:cs typeface="+mn-cs"/>
              </a:defRPr>
            </a:lvl4pPr>
            <a:lvl5pPr marL="1828800" indent="0" algn="ctr" defTabSz="914400" rtl="0" eaLnBrk="1" latinLnBrk="0" hangingPunct="1">
              <a:lnSpc>
                <a:spcPct val="114000"/>
              </a:lnSpc>
              <a:spcBef>
                <a:spcPts val="500"/>
              </a:spcBef>
              <a:buFont typeface="Arial" panose="020B0604020202020204" pitchFamily="34" charset="0"/>
              <a:buNone/>
              <a:defRPr sz="1600" kern="1200" spc="-50" baseline="0">
                <a:solidFill>
                  <a:srgbClr val="262626"/>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r>
              <a:rPr lang="en-US"/>
              <a:t>Thanks!</a:t>
            </a:r>
          </a:p>
        </p:txBody>
      </p:sp>
      <p:sp>
        <p:nvSpPr>
          <p:cNvPr id="14" name="Subtitle 2">
            <a:extLst>
              <a:ext uri="{FF2B5EF4-FFF2-40B4-BE49-F238E27FC236}">
                <a16:creationId xmlns:a16="http://schemas.microsoft.com/office/drawing/2014/main" id="{E0FCE637-E5A5-4EE0-972E-7EEDBBA29513}"/>
              </a:ext>
            </a:extLst>
          </p:cNvPr>
          <p:cNvSpPr txBox="1">
            <a:spLocks/>
          </p:cNvSpPr>
          <p:nvPr userDrawn="1"/>
        </p:nvSpPr>
        <p:spPr>
          <a:xfrm>
            <a:off x="336000" y="1989000"/>
            <a:ext cx="9144000" cy="360000"/>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0"/>
              </a:spcBef>
              <a:buFont typeface="Arial" panose="020B0604020202020204" pitchFamily="34" charset="0"/>
              <a:buNone/>
              <a:defRPr lang="en-US" sz="1800" kern="1200" spc="-50" baseline="0" dirty="0">
                <a:solidFill>
                  <a:srgbClr val="F2F2F2"/>
                </a:solidFill>
                <a:latin typeface="+mn-lt"/>
                <a:ea typeface="+mn-ea"/>
                <a:cs typeface="+mn-cs"/>
              </a:defRPr>
            </a:lvl1pPr>
            <a:lvl2pPr marL="457200" indent="0" algn="ctr" defTabSz="914400" rtl="0" eaLnBrk="1" latinLnBrk="0" hangingPunct="1">
              <a:lnSpc>
                <a:spcPct val="114000"/>
              </a:lnSpc>
              <a:spcBef>
                <a:spcPts val="500"/>
              </a:spcBef>
              <a:buFont typeface="Arial" panose="020B0604020202020204" pitchFamily="34" charset="0"/>
              <a:buNone/>
              <a:defRPr sz="2000" kern="1200" spc="-50" baseline="0">
                <a:solidFill>
                  <a:srgbClr val="262626"/>
                </a:solidFill>
                <a:latin typeface="+mn-lt"/>
                <a:ea typeface="+mn-ea"/>
                <a:cs typeface="+mn-cs"/>
              </a:defRPr>
            </a:lvl2pPr>
            <a:lvl3pPr marL="914400" indent="0" algn="ctr" defTabSz="914400" rtl="0" eaLnBrk="1" latinLnBrk="0" hangingPunct="1">
              <a:lnSpc>
                <a:spcPct val="114000"/>
              </a:lnSpc>
              <a:spcBef>
                <a:spcPts val="500"/>
              </a:spcBef>
              <a:buFont typeface="Arial" panose="020B0604020202020204" pitchFamily="34" charset="0"/>
              <a:buNone/>
              <a:defRPr sz="1800" kern="1200" spc="-50" baseline="0">
                <a:solidFill>
                  <a:srgbClr val="262626"/>
                </a:solidFill>
                <a:latin typeface="+mn-lt"/>
                <a:ea typeface="+mn-ea"/>
                <a:cs typeface="+mn-cs"/>
              </a:defRPr>
            </a:lvl3pPr>
            <a:lvl4pPr marL="1371600" indent="0" algn="ctr" defTabSz="914400" rtl="0" eaLnBrk="1" latinLnBrk="0" hangingPunct="1">
              <a:lnSpc>
                <a:spcPct val="114000"/>
              </a:lnSpc>
              <a:spcBef>
                <a:spcPts val="500"/>
              </a:spcBef>
              <a:buFont typeface="Arial" panose="020B0604020202020204" pitchFamily="34" charset="0"/>
              <a:buNone/>
              <a:defRPr sz="1600" kern="1200" spc="-50" baseline="0">
                <a:solidFill>
                  <a:srgbClr val="262626"/>
                </a:solidFill>
                <a:latin typeface="+mn-lt"/>
                <a:ea typeface="+mn-ea"/>
                <a:cs typeface="+mn-cs"/>
              </a:defRPr>
            </a:lvl4pPr>
            <a:lvl5pPr marL="1828800" indent="0" algn="ctr" defTabSz="914400" rtl="0" eaLnBrk="1" latinLnBrk="0" hangingPunct="1">
              <a:lnSpc>
                <a:spcPct val="114000"/>
              </a:lnSpc>
              <a:spcBef>
                <a:spcPts val="500"/>
              </a:spcBef>
              <a:buFont typeface="Arial" panose="020B0604020202020204" pitchFamily="34" charset="0"/>
              <a:buNone/>
              <a:defRPr sz="1600" kern="1200" spc="-50" baseline="0">
                <a:solidFill>
                  <a:srgbClr val="262626"/>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a:t>Please don’t forget to complete the survey!</a:t>
            </a:r>
          </a:p>
        </p:txBody>
      </p:sp>
      <p:sp>
        <p:nvSpPr>
          <p:cNvPr id="16" name="Picture Placeholder 15">
            <a:extLst>
              <a:ext uri="{FF2B5EF4-FFF2-40B4-BE49-F238E27FC236}">
                <a16:creationId xmlns:a16="http://schemas.microsoft.com/office/drawing/2014/main" id="{203F7C4A-F52D-4A7A-821D-78986052A3AD}"/>
              </a:ext>
            </a:extLst>
          </p:cNvPr>
          <p:cNvSpPr>
            <a:spLocks noGrp="1"/>
          </p:cNvSpPr>
          <p:nvPr>
            <p:ph type="pic" sz="quarter" idx="10" hasCustomPrompt="1"/>
          </p:nvPr>
        </p:nvSpPr>
        <p:spPr>
          <a:xfrm>
            <a:off x="8886000" y="144000"/>
            <a:ext cx="3163696" cy="3165497"/>
          </a:xfrm>
        </p:spPr>
        <p:txBody>
          <a:bodyPr/>
          <a:lstStyle>
            <a:lvl1pPr marL="0" indent="0" algn="ctr">
              <a:buNone/>
              <a:defRPr>
                <a:solidFill>
                  <a:srgbClr val="F2F2F2"/>
                </a:solidFill>
              </a:defRPr>
            </a:lvl1pPr>
          </a:lstStyle>
          <a:p>
            <a:r>
              <a:rPr lang="en-US"/>
              <a:t>QR Code</a:t>
            </a:r>
          </a:p>
        </p:txBody>
      </p:sp>
      <p:graphicFrame>
        <p:nvGraphicFramePr>
          <p:cNvPr id="17" name="Objeto 16">
            <a:extLst>
              <a:ext uri="{FF2B5EF4-FFF2-40B4-BE49-F238E27FC236}">
                <a16:creationId xmlns:a16="http://schemas.microsoft.com/office/drawing/2014/main" id="{179A2230-63B1-424B-9AE4-E6AAD1CB7F3F}"/>
              </a:ext>
            </a:extLst>
          </p:cNvPr>
          <p:cNvGraphicFramePr>
            <a:graphicFrameLocks noChangeAspect="1"/>
          </p:cNvGraphicFramePr>
          <p:nvPr userDrawn="1">
            <p:extLst>
              <p:ext uri="{D42A27DB-BD31-4B8C-83A1-F6EECF244321}">
                <p14:modId xmlns:p14="http://schemas.microsoft.com/office/powerpoint/2010/main" val="382936912"/>
              </p:ext>
            </p:extLst>
          </p:nvPr>
        </p:nvGraphicFramePr>
        <p:xfrm>
          <a:off x="455118" y="6075711"/>
          <a:ext cx="668698" cy="470830"/>
        </p:xfrm>
        <a:graphic>
          <a:graphicData uri="http://schemas.openxmlformats.org/presentationml/2006/ole">
            <mc:AlternateContent xmlns:mc="http://schemas.openxmlformats.org/markup-compatibility/2006">
              <mc:Choice xmlns:v="urn:schemas-microsoft-com:vml" Requires="v">
                <p:oleObj spid="_x0000_s5135" name="CorelDRAW" r:id="rId3" imgW="1781079" imgH="1253454" progId="CorelDraw.Graphic.20">
                  <p:embed/>
                </p:oleObj>
              </mc:Choice>
              <mc:Fallback>
                <p:oleObj name="CorelDRAW" r:id="rId3" imgW="1781079" imgH="1253454" progId="CorelDraw.Graphic.20">
                  <p:embed/>
                  <p:pic>
                    <p:nvPicPr>
                      <p:cNvPr id="17" name="Objeto 16">
                        <a:extLst>
                          <a:ext uri="{FF2B5EF4-FFF2-40B4-BE49-F238E27FC236}">
                            <a16:creationId xmlns:a16="http://schemas.microsoft.com/office/drawing/2014/main" id="{179A2230-63B1-424B-9AE4-E6AAD1CB7F3F}"/>
                          </a:ext>
                        </a:extLst>
                      </p:cNvPr>
                      <p:cNvPicPr/>
                      <p:nvPr/>
                    </p:nvPicPr>
                    <p:blipFill>
                      <a:blip r:embed="rId4"/>
                      <a:stretch>
                        <a:fillRect/>
                      </a:stretch>
                    </p:blipFill>
                    <p:spPr>
                      <a:xfrm>
                        <a:off x="455118" y="6075711"/>
                        <a:ext cx="668698" cy="470830"/>
                      </a:xfrm>
                      <a:prstGeom prst="rect">
                        <a:avLst/>
                      </a:prstGeom>
                    </p:spPr>
                  </p:pic>
                </p:oleObj>
              </mc:Fallback>
            </mc:AlternateContent>
          </a:graphicData>
        </a:graphic>
      </p:graphicFrame>
    </p:spTree>
    <p:extLst>
      <p:ext uri="{BB962C8B-B14F-4D97-AF65-F5344CB8AC3E}">
        <p14:creationId xmlns:p14="http://schemas.microsoft.com/office/powerpoint/2010/main" val="13124449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anim calcmode="lin" valueType="num">
                                      <p:cBhvr>
                                        <p:cTn id="8" dur="500" fill="hold"/>
                                        <p:tgtEl>
                                          <p:spTgt spid="13"/>
                                        </p:tgtEl>
                                        <p:attrNameLst>
                                          <p:attrName>ppt_x</p:attrName>
                                        </p:attrNameLst>
                                      </p:cBhvr>
                                      <p:tavLst>
                                        <p:tav tm="0">
                                          <p:val>
                                            <p:strVal val="#ppt_x"/>
                                          </p:val>
                                        </p:tav>
                                        <p:tav tm="100000">
                                          <p:val>
                                            <p:strVal val="#ppt_x"/>
                                          </p:val>
                                        </p:tav>
                                      </p:tavLst>
                                    </p:anim>
                                    <p:anim calcmode="lin" valueType="num">
                                      <p:cBhvr>
                                        <p:cTn id="9" dur="500" fill="hold"/>
                                        <p:tgtEl>
                                          <p:spTgt spid="13"/>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500"/>
                                        <p:tgtEl>
                                          <p:spTgt spid="16"/>
                                        </p:tgtEl>
                                      </p:cBhvr>
                                    </p:animEffect>
                                  </p:childTnLst>
                                </p:cTn>
                              </p:par>
                              <p:par>
                                <p:cTn id="17" presetID="10" presetClass="entr" presetSubtype="0" fill="hold" grpId="0" nodeType="withEffect">
                                  <p:stCondLst>
                                    <p:cond delay="125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par>
                                <p:cTn id="20" presetID="42" presetClass="entr" presetSubtype="0" fill="hold" grpId="0" nodeType="withEffect">
                                  <p:stCondLst>
                                    <p:cond delay="150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750"/>
                                        <p:tgtEl>
                                          <p:spTgt spid="10"/>
                                        </p:tgtEl>
                                      </p:cBhvr>
                                    </p:animEffect>
                                    <p:anim calcmode="lin" valueType="num">
                                      <p:cBhvr>
                                        <p:cTn id="23" dur="750" fill="hold"/>
                                        <p:tgtEl>
                                          <p:spTgt spid="10"/>
                                        </p:tgtEl>
                                        <p:attrNameLst>
                                          <p:attrName>ppt_x</p:attrName>
                                        </p:attrNameLst>
                                      </p:cBhvr>
                                      <p:tavLst>
                                        <p:tav tm="0">
                                          <p:val>
                                            <p:strVal val="#ppt_x"/>
                                          </p:val>
                                        </p:tav>
                                        <p:tav tm="100000">
                                          <p:val>
                                            <p:strVal val="#ppt_x"/>
                                          </p:val>
                                        </p:tav>
                                      </p:tavLst>
                                    </p:anim>
                                    <p:anim calcmode="lin" valueType="num">
                                      <p:cBhvr>
                                        <p:cTn id="24" dur="750" fill="hold"/>
                                        <p:tgtEl>
                                          <p:spTgt spid="10"/>
                                        </p:tgtEl>
                                        <p:attrNameLst>
                                          <p:attrName>ppt_y</p:attrName>
                                        </p:attrNameLst>
                                      </p:cBhvr>
                                      <p:tavLst>
                                        <p:tav tm="0">
                                          <p:val>
                                            <p:strVal val="#ppt_y+.1"/>
                                          </p:val>
                                        </p:tav>
                                        <p:tav tm="100000">
                                          <p:val>
                                            <p:strVal val="#ppt_y"/>
                                          </p:val>
                                        </p:tav>
                                      </p:tavLst>
                                    </p:anim>
                                  </p:childTnLst>
                                </p:cTn>
                              </p:par>
                              <p:par>
                                <p:cTn id="25" presetID="10" presetClass="entr" presetSubtype="0" fill="hold" grpId="0" nodeType="withEffect">
                                  <p:stCondLst>
                                    <p:cond delay="1750"/>
                                  </p:stCondLst>
                                  <p:childTnLst>
                                    <p:set>
                                      <p:cBhvr>
                                        <p:cTn id="26" dur="1" fill="hold">
                                          <p:stCondLst>
                                            <p:cond delay="0"/>
                                          </p:stCondLst>
                                        </p:cTn>
                                        <p:tgtEl>
                                          <p:spTgt spid="11">
                                            <p:txEl>
                                              <p:pRg st="0" end="0"/>
                                            </p:txEl>
                                          </p:spTgt>
                                        </p:tgtEl>
                                        <p:attrNameLst>
                                          <p:attrName>style.visibility</p:attrName>
                                        </p:attrNameLst>
                                      </p:cBhvr>
                                      <p:to>
                                        <p:strVal val="visible"/>
                                      </p:to>
                                    </p:set>
                                    <p:animEffect transition="in" filter="fade">
                                      <p:cBhvr>
                                        <p:cTn id="27" dur="5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build="p">
        <p:tmplLst>
          <p:tmpl lvl="1">
            <p:tnLst>
              <p:par>
                <p:cTn presetID="10" presetClass="entr" presetSubtype="0" fill="hold" nodeType="withEffect">
                  <p:stCondLst>
                    <p:cond delay="175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p:bldP spid="13" grpId="0"/>
      <p:bldP spid="14" grpId="0"/>
      <p:bldP spid="16" grpId="0"/>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Section Title Plain">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568047" y="2084172"/>
            <a:ext cx="11354714" cy="1158793"/>
          </a:xfrm>
          <a:noFill/>
        </p:spPr>
        <p:txBody>
          <a:bodyPr wrap="square" tIns="91440" bIns="91440" anchor="t" anchorCtr="0">
            <a:spAutoFit/>
          </a:bodyPr>
          <a:lstStyle>
            <a:lvl1pPr>
              <a:defRPr sz="7058" spc="-98" baseline="0">
                <a:solidFill>
                  <a:schemeClr val="bg1"/>
                </a:solidFill>
              </a:defRPr>
            </a:lvl1pPr>
          </a:lstStyle>
          <a:p>
            <a:r>
              <a:rPr lang="en-US"/>
              <a:t>Section title</a:t>
            </a:r>
          </a:p>
        </p:txBody>
      </p:sp>
    </p:spTree>
    <p:extLst>
      <p:ext uri="{BB962C8B-B14F-4D97-AF65-F5344CB8AC3E}">
        <p14:creationId xmlns:p14="http://schemas.microsoft.com/office/powerpoint/2010/main" val="418613784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5_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407511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29211385"/>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Code r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2DA5C-1C41-4F59-909D-F8D55B72A24D}"/>
              </a:ext>
            </a:extLst>
          </p:cNvPr>
          <p:cNvSpPr>
            <a:spLocks noGrp="1"/>
          </p:cNvSpPr>
          <p:nvPr>
            <p:ph type="title"/>
          </p:nvPr>
        </p:nvSpPr>
        <p:spPr>
          <a:xfrm>
            <a:off x="336000" y="324001"/>
            <a:ext cx="11520000" cy="945000"/>
          </a:xfrm>
        </p:spPr>
        <p:txBody>
          <a:bodyPr/>
          <a:lstStyle>
            <a:lvl1pPr>
              <a:defRPr>
                <a:solidFill>
                  <a:srgbClr val="262626"/>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1877D85A-33DC-44D3-8E68-EF482C015060}"/>
              </a:ext>
            </a:extLst>
          </p:cNvPr>
          <p:cNvSpPr>
            <a:spLocks noGrp="1"/>
          </p:cNvSpPr>
          <p:nvPr>
            <p:ph sz="half" idx="2"/>
          </p:nvPr>
        </p:nvSpPr>
        <p:spPr>
          <a:xfrm>
            <a:off x="336001" y="1584000"/>
            <a:ext cx="5625000" cy="4995000"/>
          </a:xfrm>
        </p:spPr>
        <p:txBody>
          <a:bodyPr>
            <a:normAutofit/>
          </a:bodyPr>
          <a:lstStyle>
            <a:lvl1pPr marL="0" indent="0">
              <a:buNone/>
              <a:defRPr sz="2000">
                <a:solidFill>
                  <a:srgbClr val="262626"/>
                </a:solidFill>
              </a:defRPr>
            </a:lvl1pPr>
            <a:lvl2pPr marL="457200" indent="0">
              <a:buNone/>
              <a:defRPr sz="1800">
                <a:solidFill>
                  <a:srgbClr val="262626"/>
                </a:solidFill>
              </a:defRPr>
            </a:lvl2pPr>
            <a:lvl3pPr marL="914400" indent="0">
              <a:buNone/>
              <a:defRPr sz="1600">
                <a:solidFill>
                  <a:srgbClr val="262626"/>
                </a:solidFill>
              </a:defRPr>
            </a:lvl3pPr>
            <a:lvl4pPr marL="1371600" indent="0">
              <a:buNone/>
              <a:defRPr sz="1400">
                <a:solidFill>
                  <a:srgbClr val="262626"/>
                </a:solidFill>
              </a:defRPr>
            </a:lvl4pPr>
            <a:lvl5pPr marL="1828800" indent="0">
              <a:buNone/>
              <a:defRPr sz="1400">
                <a:solidFill>
                  <a:srgbClr val="262626"/>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a:extLst>
              <a:ext uri="{FF2B5EF4-FFF2-40B4-BE49-F238E27FC236}">
                <a16:creationId xmlns:a16="http://schemas.microsoft.com/office/drawing/2014/main" id="{9E8AA6EB-050E-4A2C-9A66-0E30954A22FB}"/>
              </a:ext>
            </a:extLst>
          </p:cNvPr>
          <p:cNvSpPr>
            <a:spLocks noGrp="1"/>
          </p:cNvSpPr>
          <p:nvPr>
            <p:ph sz="quarter" idx="4" hasCustomPrompt="1"/>
          </p:nvPr>
        </p:nvSpPr>
        <p:spPr>
          <a:xfrm>
            <a:off x="6231000" y="1584000"/>
            <a:ext cx="5625000" cy="4995000"/>
          </a:xfrm>
          <a:solidFill>
            <a:schemeClr val="bg1"/>
          </a:solidFill>
        </p:spPr>
        <p:txBody>
          <a:bodyPr>
            <a:normAutofit/>
          </a:bodyPr>
          <a:lstStyle>
            <a:lvl1pPr marL="0" indent="0">
              <a:lnSpc>
                <a:spcPct val="100000"/>
              </a:lnSpc>
              <a:spcBef>
                <a:spcPts val="0"/>
              </a:spcBef>
              <a:buNone/>
              <a:defRPr sz="2000">
                <a:solidFill>
                  <a:srgbClr val="262626"/>
                </a:solidFill>
                <a:latin typeface="Consolas" panose="020B0609020204030204" pitchFamily="49" charset="0"/>
              </a:defRPr>
            </a:lvl1pPr>
            <a:lvl2pPr marL="457200" indent="0">
              <a:buNone/>
              <a:defRPr sz="1800">
                <a:solidFill>
                  <a:srgbClr val="262626"/>
                </a:solidFill>
                <a:latin typeface="Consolas" panose="020B0609020204030204" pitchFamily="49" charset="0"/>
              </a:defRPr>
            </a:lvl2pPr>
            <a:lvl3pPr marL="914400" indent="0">
              <a:buNone/>
              <a:defRPr sz="1600">
                <a:solidFill>
                  <a:srgbClr val="262626"/>
                </a:solidFill>
                <a:latin typeface="Consolas" panose="020B0609020204030204" pitchFamily="49" charset="0"/>
              </a:defRPr>
            </a:lvl3pPr>
            <a:lvl4pPr marL="1371600" indent="0">
              <a:buNone/>
              <a:defRPr sz="1400">
                <a:solidFill>
                  <a:srgbClr val="262626"/>
                </a:solidFill>
                <a:latin typeface="Consolas" panose="020B0609020204030204" pitchFamily="49" charset="0"/>
              </a:defRPr>
            </a:lvl4pPr>
            <a:lvl5pPr marL="1828800" indent="0">
              <a:buNone/>
              <a:defRPr sz="1400">
                <a:solidFill>
                  <a:srgbClr val="262626"/>
                </a:solidFill>
                <a:latin typeface="Consolas" panose="020B0609020204030204" pitchFamily="49" charset="0"/>
              </a:defRPr>
            </a:lvl5pPr>
          </a:lstStyle>
          <a:p>
            <a:pPr lvl="0"/>
            <a:r>
              <a:rPr lang="en-US"/>
              <a:t>Code here</a:t>
            </a:r>
          </a:p>
        </p:txBody>
      </p:sp>
    </p:spTree>
    <p:extLst>
      <p:ext uri="{BB962C8B-B14F-4D97-AF65-F5344CB8AC3E}">
        <p14:creationId xmlns:p14="http://schemas.microsoft.com/office/powerpoint/2010/main" val="30454469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Code below">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2DA5C-1C41-4F59-909D-F8D55B72A24D}"/>
              </a:ext>
            </a:extLst>
          </p:cNvPr>
          <p:cNvSpPr>
            <a:spLocks noGrp="1"/>
          </p:cNvSpPr>
          <p:nvPr>
            <p:ph type="title"/>
          </p:nvPr>
        </p:nvSpPr>
        <p:spPr>
          <a:xfrm>
            <a:off x="336000" y="324001"/>
            <a:ext cx="11520000" cy="945000"/>
          </a:xfrm>
        </p:spPr>
        <p:txBody>
          <a:bodyPr/>
          <a:lstStyle>
            <a:lvl1pPr>
              <a:defRPr>
                <a:solidFill>
                  <a:srgbClr val="262626"/>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1877D85A-33DC-44D3-8E68-EF482C015060}"/>
              </a:ext>
            </a:extLst>
          </p:cNvPr>
          <p:cNvSpPr>
            <a:spLocks noGrp="1"/>
          </p:cNvSpPr>
          <p:nvPr>
            <p:ph sz="half" idx="2"/>
          </p:nvPr>
        </p:nvSpPr>
        <p:spPr>
          <a:xfrm>
            <a:off x="336000" y="1584000"/>
            <a:ext cx="11519999" cy="945000"/>
          </a:xfrm>
        </p:spPr>
        <p:txBody>
          <a:bodyPr>
            <a:normAutofit/>
          </a:bodyPr>
          <a:lstStyle>
            <a:lvl1pPr marL="0" indent="0">
              <a:buNone/>
              <a:defRPr sz="2000">
                <a:solidFill>
                  <a:srgbClr val="262626"/>
                </a:solidFill>
              </a:defRPr>
            </a:lvl1pPr>
            <a:lvl2pPr marL="457200" indent="0">
              <a:buNone/>
              <a:defRPr sz="1800">
                <a:solidFill>
                  <a:srgbClr val="262626"/>
                </a:solidFill>
              </a:defRPr>
            </a:lvl2pPr>
            <a:lvl3pPr marL="914400" indent="0">
              <a:buNone/>
              <a:defRPr sz="1600">
                <a:solidFill>
                  <a:srgbClr val="262626"/>
                </a:solidFill>
              </a:defRPr>
            </a:lvl3pPr>
            <a:lvl4pPr marL="1371600" indent="0">
              <a:buNone/>
              <a:defRPr sz="1400">
                <a:solidFill>
                  <a:srgbClr val="262626"/>
                </a:solidFill>
              </a:defRPr>
            </a:lvl4pPr>
            <a:lvl5pPr marL="1828800" indent="0">
              <a:buNone/>
              <a:defRPr sz="1400">
                <a:solidFill>
                  <a:srgbClr val="262626"/>
                </a:solidFill>
              </a:defRPr>
            </a:lvl5pPr>
          </a:lstStyle>
          <a:p>
            <a:pPr lvl="0"/>
            <a:r>
              <a:rPr lang="en-US"/>
              <a:t>Edit Master text styles</a:t>
            </a:r>
          </a:p>
        </p:txBody>
      </p:sp>
      <p:sp>
        <p:nvSpPr>
          <p:cNvPr id="6" name="Content Placeholder 5">
            <a:extLst>
              <a:ext uri="{FF2B5EF4-FFF2-40B4-BE49-F238E27FC236}">
                <a16:creationId xmlns:a16="http://schemas.microsoft.com/office/drawing/2014/main" id="{9E8AA6EB-050E-4A2C-9A66-0E30954A22FB}"/>
              </a:ext>
            </a:extLst>
          </p:cNvPr>
          <p:cNvSpPr>
            <a:spLocks noGrp="1"/>
          </p:cNvSpPr>
          <p:nvPr>
            <p:ph sz="quarter" idx="4" hasCustomPrompt="1"/>
          </p:nvPr>
        </p:nvSpPr>
        <p:spPr>
          <a:xfrm>
            <a:off x="336000" y="2709000"/>
            <a:ext cx="11520000" cy="3870000"/>
          </a:xfrm>
          <a:solidFill>
            <a:schemeClr val="bg1"/>
          </a:solidFill>
        </p:spPr>
        <p:txBody>
          <a:bodyPr vert="horz" lIns="91440" tIns="45720" rIns="91440" bIns="45720" rtlCol="0">
            <a:normAutofit/>
          </a:bodyPr>
          <a:lstStyle>
            <a:lvl1pPr>
              <a:defRPr lang="en-US" sz="2000" dirty="0">
                <a:latin typeface="Consolas" panose="020B0609020204030204" pitchFamily="49" charset="0"/>
              </a:defRPr>
            </a:lvl1pPr>
          </a:lstStyle>
          <a:p>
            <a:pPr marL="0" lvl="0" indent="0">
              <a:lnSpc>
                <a:spcPct val="100000"/>
              </a:lnSpc>
              <a:spcBef>
                <a:spcPts val="0"/>
              </a:spcBef>
              <a:buNone/>
            </a:pPr>
            <a:r>
              <a:rPr lang="en-US"/>
              <a:t>Code here</a:t>
            </a:r>
          </a:p>
        </p:txBody>
      </p:sp>
    </p:spTree>
    <p:extLst>
      <p:ext uri="{BB962C8B-B14F-4D97-AF65-F5344CB8AC3E}">
        <p14:creationId xmlns:p14="http://schemas.microsoft.com/office/powerpoint/2010/main" val="3752123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C5C2FD-0ED6-42E3-999D-A81EDC77D4A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5746A26-B0C3-4374-B2D3-86D61C5A5133}"/>
              </a:ext>
            </a:extLst>
          </p:cNvPr>
          <p:cNvSpPr>
            <a:spLocks noGrp="1"/>
          </p:cNvSpPr>
          <p:nvPr>
            <p:ph idx="1"/>
          </p:nvPr>
        </p:nvSpPr>
        <p:spPr/>
        <p:txBody>
          <a:bodyPr>
            <a:normAutofit/>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71166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Code ful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2DA5C-1C41-4F59-909D-F8D55B72A24D}"/>
              </a:ext>
            </a:extLst>
          </p:cNvPr>
          <p:cNvSpPr>
            <a:spLocks noGrp="1"/>
          </p:cNvSpPr>
          <p:nvPr>
            <p:ph type="title"/>
          </p:nvPr>
        </p:nvSpPr>
        <p:spPr>
          <a:xfrm>
            <a:off x="336000" y="324001"/>
            <a:ext cx="11520000" cy="945000"/>
          </a:xfrm>
        </p:spPr>
        <p:txBody>
          <a:bodyPr/>
          <a:lstStyle>
            <a:lvl1pPr>
              <a:defRPr>
                <a:solidFill>
                  <a:srgbClr val="262626"/>
                </a:solidFill>
              </a:defRPr>
            </a:lvl1pPr>
          </a:lstStyle>
          <a:p>
            <a:r>
              <a:rPr lang="en-US"/>
              <a:t>Click to edit Master title style</a:t>
            </a:r>
          </a:p>
        </p:txBody>
      </p:sp>
      <p:sp>
        <p:nvSpPr>
          <p:cNvPr id="6" name="Content Placeholder 5">
            <a:extLst>
              <a:ext uri="{FF2B5EF4-FFF2-40B4-BE49-F238E27FC236}">
                <a16:creationId xmlns:a16="http://schemas.microsoft.com/office/drawing/2014/main" id="{9E8AA6EB-050E-4A2C-9A66-0E30954A22FB}"/>
              </a:ext>
            </a:extLst>
          </p:cNvPr>
          <p:cNvSpPr>
            <a:spLocks noGrp="1"/>
          </p:cNvSpPr>
          <p:nvPr>
            <p:ph sz="quarter" idx="4" hasCustomPrompt="1"/>
          </p:nvPr>
        </p:nvSpPr>
        <p:spPr>
          <a:xfrm>
            <a:off x="336000" y="1584000"/>
            <a:ext cx="11520000" cy="4995000"/>
          </a:xfrm>
          <a:solidFill>
            <a:schemeClr val="bg1"/>
          </a:solidFill>
        </p:spPr>
        <p:txBody>
          <a:bodyPr vert="horz" lIns="91440" tIns="45720" rIns="91440" bIns="45720" rtlCol="0">
            <a:normAutofit/>
          </a:bodyPr>
          <a:lstStyle>
            <a:lvl1pPr>
              <a:defRPr lang="en-US" sz="2000" dirty="0">
                <a:latin typeface="Consolas" panose="020B0609020204030204" pitchFamily="49" charset="0"/>
              </a:defRPr>
            </a:lvl1pPr>
          </a:lstStyle>
          <a:p>
            <a:pPr marL="0" lvl="0" indent="0">
              <a:lnSpc>
                <a:spcPct val="100000"/>
              </a:lnSpc>
              <a:spcBef>
                <a:spcPts val="0"/>
              </a:spcBef>
              <a:buNone/>
            </a:pPr>
            <a:r>
              <a:rPr lang="en-US"/>
              <a:t>Code here</a:t>
            </a:r>
          </a:p>
        </p:txBody>
      </p:sp>
    </p:spTree>
    <p:extLst>
      <p:ext uri="{BB962C8B-B14F-4D97-AF65-F5344CB8AC3E}">
        <p14:creationId xmlns:p14="http://schemas.microsoft.com/office/powerpoint/2010/main" val="2744762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Session eval slide">
    <p:bg>
      <p:bgPr>
        <a:solidFill>
          <a:schemeClr val="accent1"/>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96F42743-FCB6-4A78-8650-8E6FD589062C}"/>
              </a:ext>
            </a:extLst>
          </p:cNvPr>
          <p:cNvGrpSpPr/>
          <p:nvPr userDrawn="1"/>
        </p:nvGrpSpPr>
        <p:grpSpPr>
          <a:xfrm>
            <a:off x="0" y="3429000"/>
            <a:ext cx="12192000" cy="3429000"/>
            <a:chOff x="0" y="3429000"/>
            <a:chExt cx="12192000" cy="3429000"/>
          </a:xfrm>
        </p:grpSpPr>
        <p:sp>
          <p:nvSpPr>
            <p:cNvPr id="9" name="Rectangle 8">
              <a:extLst>
                <a:ext uri="{FF2B5EF4-FFF2-40B4-BE49-F238E27FC236}">
                  <a16:creationId xmlns:a16="http://schemas.microsoft.com/office/drawing/2014/main" id="{DB71FC54-1FF9-4918-BFB9-811E998F545B}"/>
                </a:ext>
              </a:extLst>
            </p:cNvPr>
            <p:cNvSpPr/>
            <p:nvPr userDrawn="1"/>
          </p:nvSpPr>
          <p:spPr>
            <a:xfrm>
              <a:off x="0" y="3429000"/>
              <a:ext cx="12192000" cy="3429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phic 2">
              <a:extLst>
                <a:ext uri="{FF2B5EF4-FFF2-40B4-BE49-F238E27FC236}">
                  <a16:creationId xmlns:a16="http://schemas.microsoft.com/office/drawing/2014/main" id="{5F7C655E-9DC3-42DD-BEC6-0DDF80694D0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26000" y="6219000"/>
              <a:ext cx="912649" cy="315000"/>
            </a:xfrm>
            <a:prstGeom prst="rect">
              <a:avLst/>
            </a:prstGeom>
          </p:spPr>
        </p:pic>
      </p:grpSp>
      <p:sp>
        <p:nvSpPr>
          <p:cNvPr id="10" name="Title 1">
            <a:extLst>
              <a:ext uri="{FF2B5EF4-FFF2-40B4-BE49-F238E27FC236}">
                <a16:creationId xmlns:a16="http://schemas.microsoft.com/office/drawing/2014/main" id="{E87F4173-C921-4892-988A-21E0E466BC45}"/>
              </a:ext>
            </a:extLst>
          </p:cNvPr>
          <p:cNvSpPr>
            <a:spLocks noGrp="1"/>
          </p:cNvSpPr>
          <p:nvPr>
            <p:ph type="ctrTitle" hasCustomPrompt="1"/>
          </p:nvPr>
        </p:nvSpPr>
        <p:spPr>
          <a:xfrm>
            <a:off x="336000" y="4149000"/>
            <a:ext cx="11520000" cy="1305000"/>
          </a:xfrm>
        </p:spPr>
        <p:txBody>
          <a:bodyPr anchor="b">
            <a:normAutofit/>
          </a:bodyPr>
          <a:lstStyle>
            <a:lvl1pPr algn="l">
              <a:defRPr sz="4800">
                <a:solidFill>
                  <a:srgbClr val="F2F2F2"/>
                </a:solidFill>
              </a:defRPr>
            </a:lvl1pPr>
          </a:lstStyle>
          <a:p>
            <a:r>
              <a:rPr lang="en-US"/>
              <a:t>[Next session name]</a:t>
            </a:r>
          </a:p>
        </p:txBody>
      </p:sp>
      <p:sp>
        <p:nvSpPr>
          <p:cNvPr id="11" name="Subtitle 2">
            <a:extLst>
              <a:ext uri="{FF2B5EF4-FFF2-40B4-BE49-F238E27FC236}">
                <a16:creationId xmlns:a16="http://schemas.microsoft.com/office/drawing/2014/main" id="{4E93315E-4E29-4881-B162-153F6D8DEDFA}"/>
              </a:ext>
            </a:extLst>
          </p:cNvPr>
          <p:cNvSpPr>
            <a:spLocks noGrp="1"/>
          </p:cNvSpPr>
          <p:nvPr>
            <p:ph type="subTitle" idx="1" hasCustomPrompt="1"/>
          </p:nvPr>
        </p:nvSpPr>
        <p:spPr>
          <a:xfrm>
            <a:off x="336000" y="5544000"/>
            <a:ext cx="9144000" cy="551636"/>
          </a:xfrm>
        </p:spPr>
        <p:txBody>
          <a:bodyPr>
            <a:normAutofit/>
          </a:bodyPr>
          <a:lstStyle>
            <a:lvl1pPr marL="0" indent="0" algn="l">
              <a:lnSpc>
                <a:spcPct val="90000"/>
              </a:lnSpc>
              <a:spcBef>
                <a:spcPts val="0"/>
              </a:spcBef>
              <a:buNone/>
              <a:defRPr lang="en-US" sz="1800" kern="1200" spc="-50" baseline="0" dirty="0">
                <a:solidFill>
                  <a:srgbClr val="F2F2F2"/>
                </a:solidFill>
                <a:latin typeface="+mn-lt"/>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[Next session presenter]</a:t>
            </a:r>
          </a:p>
        </p:txBody>
      </p:sp>
      <p:sp>
        <p:nvSpPr>
          <p:cNvPr id="12" name="Subtitle 2">
            <a:extLst>
              <a:ext uri="{FF2B5EF4-FFF2-40B4-BE49-F238E27FC236}">
                <a16:creationId xmlns:a16="http://schemas.microsoft.com/office/drawing/2014/main" id="{FAEBD194-8656-4F12-A18F-0749897E1905}"/>
              </a:ext>
            </a:extLst>
          </p:cNvPr>
          <p:cNvSpPr txBox="1">
            <a:spLocks/>
          </p:cNvSpPr>
          <p:nvPr userDrawn="1"/>
        </p:nvSpPr>
        <p:spPr>
          <a:xfrm>
            <a:off x="336000" y="3744000"/>
            <a:ext cx="9144000" cy="360000"/>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0"/>
              </a:spcBef>
              <a:buFont typeface="Arial" panose="020B0604020202020204" pitchFamily="34" charset="0"/>
              <a:buNone/>
              <a:defRPr lang="en-US" sz="1800" kern="1200" spc="-50" baseline="0" dirty="0">
                <a:solidFill>
                  <a:srgbClr val="F2F2F2"/>
                </a:solidFill>
                <a:latin typeface="+mn-lt"/>
                <a:ea typeface="+mn-ea"/>
                <a:cs typeface="+mn-cs"/>
              </a:defRPr>
            </a:lvl1pPr>
            <a:lvl2pPr marL="457200" indent="0" algn="ctr" defTabSz="914400" rtl="0" eaLnBrk="1" latinLnBrk="0" hangingPunct="1">
              <a:lnSpc>
                <a:spcPct val="114000"/>
              </a:lnSpc>
              <a:spcBef>
                <a:spcPts val="500"/>
              </a:spcBef>
              <a:buFont typeface="Arial" panose="020B0604020202020204" pitchFamily="34" charset="0"/>
              <a:buNone/>
              <a:defRPr sz="2000" kern="1200" spc="-50" baseline="0">
                <a:solidFill>
                  <a:srgbClr val="262626"/>
                </a:solidFill>
                <a:latin typeface="+mn-lt"/>
                <a:ea typeface="+mn-ea"/>
                <a:cs typeface="+mn-cs"/>
              </a:defRPr>
            </a:lvl2pPr>
            <a:lvl3pPr marL="914400" indent="0" algn="ctr" defTabSz="914400" rtl="0" eaLnBrk="1" latinLnBrk="0" hangingPunct="1">
              <a:lnSpc>
                <a:spcPct val="114000"/>
              </a:lnSpc>
              <a:spcBef>
                <a:spcPts val="500"/>
              </a:spcBef>
              <a:buFont typeface="Arial" panose="020B0604020202020204" pitchFamily="34" charset="0"/>
              <a:buNone/>
              <a:defRPr sz="1800" kern="1200" spc="-50" baseline="0">
                <a:solidFill>
                  <a:srgbClr val="262626"/>
                </a:solidFill>
                <a:latin typeface="+mn-lt"/>
                <a:ea typeface="+mn-ea"/>
                <a:cs typeface="+mn-cs"/>
              </a:defRPr>
            </a:lvl3pPr>
            <a:lvl4pPr marL="1371600" indent="0" algn="ctr" defTabSz="914400" rtl="0" eaLnBrk="1" latinLnBrk="0" hangingPunct="1">
              <a:lnSpc>
                <a:spcPct val="114000"/>
              </a:lnSpc>
              <a:spcBef>
                <a:spcPts val="500"/>
              </a:spcBef>
              <a:buFont typeface="Arial" panose="020B0604020202020204" pitchFamily="34" charset="0"/>
              <a:buNone/>
              <a:defRPr sz="1600" kern="1200" spc="-50" baseline="0">
                <a:solidFill>
                  <a:srgbClr val="262626"/>
                </a:solidFill>
                <a:latin typeface="+mn-lt"/>
                <a:ea typeface="+mn-ea"/>
                <a:cs typeface="+mn-cs"/>
              </a:defRPr>
            </a:lvl4pPr>
            <a:lvl5pPr marL="1828800" indent="0" algn="ctr" defTabSz="914400" rtl="0" eaLnBrk="1" latinLnBrk="0" hangingPunct="1">
              <a:lnSpc>
                <a:spcPct val="114000"/>
              </a:lnSpc>
              <a:spcBef>
                <a:spcPts val="500"/>
              </a:spcBef>
              <a:buFont typeface="Arial" panose="020B0604020202020204" pitchFamily="34" charset="0"/>
              <a:buNone/>
              <a:defRPr sz="1600" kern="1200" spc="-50" baseline="0">
                <a:solidFill>
                  <a:srgbClr val="262626"/>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solidFill>
                  <a:schemeClr val="bg1"/>
                </a:solidFill>
              </a:rPr>
              <a:t>Next up…</a:t>
            </a:r>
          </a:p>
        </p:txBody>
      </p:sp>
      <p:sp>
        <p:nvSpPr>
          <p:cNvPr id="13" name="Subtitle 2">
            <a:extLst>
              <a:ext uri="{FF2B5EF4-FFF2-40B4-BE49-F238E27FC236}">
                <a16:creationId xmlns:a16="http://schemas.microsoft.com/office/drawing/2014/main" id="{F165FA69-6764-4ECA-AD8A-4F3399354AD0}"/>
              </a:ext>
            </a:extLst>
          </p:cNvPr>
          <p:cNvSpPr txBox="1">
            <a:spLocks/>
          </p:cNvSpPr>
          <p:nvPr userDrawn="1"/>
        </p:nvSpPr>
        <p:spPr>
          <a:xfrm>
            <a:off x="336000" y="1269000"/>
            <a:ext cx="9189000" cy="720000"/>
          </a:xfrm>
          <a:prstGeom prst="rect">
            <a:avLst/>
          </a:prstGeom>
        </p:spPr>
        <p:txBody>
          <a:bodyPr vert="horz" lIns="91440" tIns="45720" rIns="91440" bIns="45720" rtlCol="0" anchor="b">
            <a:normAutofit lnSpcReduction="10000"/>
          </a:bodyPr>
          <a:lstStyle>
            <a:lvl1pPr>
              <a:lnSpc>
                <a:spcPct val="90000"/>
              </a:lnSpc>
              <a:spcBef>
                <a:spcPct val="0"/>
              </a:spcBef>
              <a:buNone/>
              <a:defRPr sz="4800" b="1" spc="-100" baseline="0">
                <a:solidFill>
                  <a:srgbClr val="F2F2F2"/>
                </a:solidFill>
                <a:latin typeface="+mj-lt"/>
                <a:ea typeface="+mj-ea"/>
                <a:cs typeface="+mj-cs"/>
              </a:defRPr>
            </a:lvl1pPr>
            <a:lvl2pPr marL="457200" indent="0" algn="ctr" defTabSz="914400" rtl="0" eaLnBrk="1" latinLnBrk="0" hangingPunct="1">
              <a:lnSpc>
                <a:spcPct val="114000"/>
              </a:lnSpc>
              <a:spcBef>
                <a:spcPts val="500"/>
              </a:spcBef>
              <a:buFont typeface="Arial" panose="020B0604020202020204" pitchFamily="34" charset="0"/>
              <a:buNone/>
              <a:defRPr sz="2000" kern="1200" spc="-50" baseline="0">
                <a:solidFill>
                  <a:srgbClr val="262626"/>
                </a:solidFill>
                <a:latin typeface="+mn-lt"/>
                <a:ea typeface="+mn-ea"/>
                <a:cs typeface="+mn-cs"/>
              </a:defRPr>
            </a:lvl2pPr>
            <a:lvl3pPr marL="914400" indent="0" algn="ctr" defTabSz="914400" rtl="0" eaLnBrk="1" latinLnBrk="0" hangingPunct="1">
              <a:lnSpc>
                <a:spcPct val="114000"/>
              </a:lnSpc>
              <a:spcBef>
                <a:spcPts val="500"/>
              </a:spcBef>
              <a:buFont typeface="Arial" panose="020B0604020202020204" pitchFamily="34" charset="0"/>
              <a:buNone/>
              <a:defRPr sz="1800" kern="1200" spc="-50" baseline="0">
                <a:solidFill>
                  <a:srgbClr val="262626"/>
                </a:solidFill>
                <a:latin typeface="+mn-lt"/>
                <a:ea typeface="+mn-ea"/>
                <a:cs typeface="+mn-cs"/>
              </a:defRPr>
            </a:lvl3pPr>
            <a:lvl4pPr marL="1371600" indent="0" algn="ctr" defTabSz="914400" rtl="0" eaLnBrk="1" latinLnBrk="0" hangingPunct="1">
              <a:lnSpc>
                <a:spcPct val="114000"/>
              </a:lnSpc>
              <a:spcBef>
                <a:spcPts val="500"/>
              </a:spcBef>
              <a:buFont typeface="Arial" panose="020B0604020202020204" pitchFamily="34" charset="0"/>
              <a:buNone/>
              <a:defRPr sz="1600" kern="1200" spc="-50" baseline="0">
                <a:solidFill>
                  <a:srgbClr val="262626"/>
                </a:solidFill>
                <a:latin typeface="+mn-lt"/>
                <a:ea typeface="+mn-ea"/>
                <a:cs typeface="+mn-cs"/>
              </a:defRPr>
            </a:lvl4pPr>
            <a:lvl5pPr marL="1828800" indent="0" algn="ctr" defTabSz="914400" rtl="0" eaLnBrk="1" latinLnBrk="0" hangingPunct="1">
              <a:lnSpc>
                <a:spcPct val="114000"/>
              </a:lnSpc>
              <a:spcBef>
                <a:spcPts val="500"/>
              </a:spcBef>
              <a:buFont typeface="Arial" panose="020B0604020202020204" pitchFamily="34" charset="0"/>
              <a:buNone/>
              <a:defRPr sz="1600" kern="1200" spc="-50" baseline="0">
                <a:solidFill>
                  <a:srgbClr val="262626"/>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r>
              <a:rPr lang="en-US"/>
              <a:t>Thanks!</a:t>
            </a:r>
          </a:p>
        </p:txBody>
      </p:sp>
      <p:sp>
        <p:nvSpPr>
          <p:cNvPr id="14" name="Subtitle 2">
            <a:extLst>
              <a:ext uri="{FF2B5EF4-FFF2-40B4-BE49-F238E27FC236}">
                <a16:creationId xmlns:a16="http://schemas.microsoft.com/office/drawing/2014/main" id="{E0FCE637-E5A5-4EE0-972E-7EEDBBA29513}"/>
              </a:ext>
            </a:extLst>
          </p:cNvPr>
          <p:cNvSpPr txBox="1">
            <a:spLocks/>
          </p:cNvSpPr>
          <p:nvPr userDrawn="1"/>
        </p:nvSpPr>
        <p:spPr>
          <a:xfrm>
            <a:off x="336000" y="1989000"/>
            <a:ext cx="9144000" cy="360000"/>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0"/>
              </a:spcBef>
              <a:buFont typeface="Arial" panose="020B0604020202020204" pitchFamily="34" charset="0"/>
              <a:buNone/>
              <a:defRPr lang="en-US" sz="1800" kern="1200" spc="-50" baseline="0" dirty="0">
                <a:solidFill>
                  <a:srgbClr val="F2F2F2"/>
                </a:solidFill>
                <a:latin typeface="+mn-lt"/>
                <a:ea typeface="+mn-ea"/>
                <a:cs typeface="+mn-cs"/>
              </a:defRPr>
            </a:lvl1pPr>
            <a:lvl2pPr marL="457200" indent="0" algn="ctr" defTabSz="914400" rtl="0" eaLnBrk="1" latinLnBrk="0" hangingPunct="1">
              <a:lnSpc>
                <a:spcPct val="114000"/>
              </a:lnSpc>
              <a:spcBef>
                <a:spcPts val="500"/>
              </a:spcBef>
              <a:buFont typeface="Arial" panose="020B0604020202020204" pitchFamily="34" charset="0"/>
              <a:buNone/>
              <a:defRPr sz="2000" kern="1200" spc="-50" baseline="0">
                <a:solidFill>
                  <a:srgbClr val="262626"/>
                </a:solidFill>
                <a:latin typeface="+mn-lt"/>
                <a:ea typeface="+mn-ea"/>
                <a:cs typeface="+mn-cs"/>
              </a:defRPr>
            </a:lvl2pPr>
            <a:lvl3pPr marL="914400" indent="0" algn="ctr" defTabSz="914400" rtl="0" eaLnBrk="1" latinLnBrk="0" hangingPunct="1">
              <a:lnSpc>
                <a:spcPct val="114000"/>
              </a:lnSpc>
              <a:spcBef>
                <a:spcPts val="500"/>
              </a:spcBef>
              <a:buFont typeface="Arial" panose="020B0604020202020204" pitchFamily="34" charset="0"/>
              <a:buNone/>
              <a:defRPr sz="1800" kern="1200" spc="-50" baseline="0">
                <a:solidFill>
                  <a:srgbClr val="262626"/>
                </a:solidFill>
                <a:latin typeface="+mn-lt"/>
                <a:ea typeface="+mn-ea"/>
                <a:cs typeface="+mn-cs"/>
              </a:defRPr>
            </a:lvl3pPr>
            <a:lvl4pPr marL="1371600" indent="0" algn="ctr" defTabSz="914400" rtl="0" eaLnBrk="1" latinLnBrk="0" hangingPunct="1">
              <a:lnSpc>
                <a:spcPct val="114000"/>
              </a:lnSpc>
              <a:spcBef>
                <a:spcPts val="500"/>
              </a:spcBef>
              <a:buFont typeface="Arial" panose="020B0604020202020204" pitchFamily="34" charset="0"/>
              <a:buNone/>
              <a:defRPr sz="1600" kern="1200" spc="-50" baseline="0">
                <a:solidFill>
                  <a:srgbClr val="262626"/>
                </a:solidFill>
                <a:latin typeface="+mn-lt"/>
                <a:ea typeface="+mn-ea"/>
                <a:cs typeface="+mn-cs"/>
              </a:defRPr>
            </a:lvl4pPr>
            <a:lvl5pPr marL="1828800" indent="0" algn="ctr" defTabSz="914400" rtl="0" eaLnBrk="1" latinLnBrk="0" hangingPunct="1">
              <a:lnSpc>
                <a:spcPct val="114000"/>
              </a:lnSpc>
              <a:spcBef>
                <a:spcPts val="500"/>
              </a:spcBef>
              <a:buFont typeface="Arial" panose="020B0604020202020204" pitchFamily="34" charset="0"/>
              <a:buNone/>
              <a:defRPr sz="1600" kern="1200" spc="-50" baseline="0">
                <a:solidFill>
                  <a:srgbClr val="262626"/>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a:t>Please don’t forget to complete the survey!</a:t>
            </a:r>
          </a:p>
        </p:txBody>
      </p:sp>
      <p:sp>
        <p:nvSpPr>
          <p:cNvPr id="16" name="Picture Placeholder 15">
            <a:extLst>
              <a:ext uri="{FF2B5EF4-FFF2-40B4-BE49-F238E27FC236}">
                <a16:creationId xmlns:a16="http://schemas.microsoft.com/office/drawing/2014/main" id="{203F7C4A-F52D-4A7A-821D-78986052A3AD}"/>
              </a:ext>
            </a:extLst>
          </p:cNvPr>
          <p:cNvSpPr>
            <a:spLocks noGrp="1"/>
          </p:cNvSpPr>
          <p:nvPr>
            <p:ph type="pic" sz="quarter" idx="10" hasCustomPrompt="1"/>
          </p:nvPr>
        </p:nvSpPr>
        <p:spPr>
          <a:xfrm>
            <a:off x="8886000" y="144000"/>
            <a:ext cx="3163696" cy="3165497"/>
          </a:xfrm>
        </p:spPr>
        <p:txBody>
          <a:bodyPr/>
          <a:lstStyle>
            <a:lvl1pPr marL="0" indent="0" algn="ctr">
              <a:buNone/>
              <a:defRPr>
                <a:solidFill>
                  <a:srgbClr val="F2F2F2"/>
                </a:solidFill>
              </a:defRPr>
            </a:lvl1pPr>
          </a:lstStyle>
          <a:p>
            <a:r>
              <a:rPr lang="en-US"/>
              <a:t>QR Code</a:t>
            </a:r>
          </a:p>
        </p:txBody>
      </p:sp>
    </p:spTree>
    <p:extLst>
      <p:ext uri="{BB962C8B-B14F-4D97-AF65-F5344CB8AC3E}">
        <p14:creationId xmlns:p14="http://schemas.microsoft.com/office/powerpoint/2010/main" val="9802898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anim calcmode="lin" valueType="num">
                                      <p:cBhvr>
                                        <p:cTn id="8" dur="500" fill="hold"/>
                                        <p:tgtEl>
                                          <p:spTgt spid="13"/>
                                        </p:tgtEl>
                                        <p:attrNameLst>
                                          <p:attrName>ppt_x</p:attrName>
                                        </p:attrNameLst>
                                      </p:cBhvr>
                                      <p:tavLst>
                                        <p:tav tm="0">
                                          <p:val>
                                            <p:strVal val="#ppt_x"/>
                                          </p:val>
                                        </p:tav>
                                        <p:tav tm="100000">
                                          <p:val>
                                            <p:strVal val="#ppt_x"/>
                                          </p:val>
                                        </p:tav>
                                      </p:tavLst>
                                    </p:anim>
                                    <p:anim calcmode="lin" valueType="num">
                                      <p:cBhvr>
                                        <p:cTn id="9" dur="500" fill="hold"/>
                                        <p:tgtEl>
                                          <p:spTgt spid="13"/>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500"/>
                                        <p:tgtEl>
                                          <p:spTgt spid="16"/>
                                        </p:tgtEl>
                                      </p:cBhvr>
                                    </p:animEffect>
                                  </p:childTnLst>
                                </p:cTn>
                              </p:par>
                              <p:par>
                                <p:cTn id="17" presetID="2" presetClass="entr" presetSubtype="4" decel="100000" fill="hold" nodeType="withEffect">
                                  <p:stCondLst>
                                    <p:cond delay="100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ppt_x"/>
                                          </p:val>
                                        </p:tav>
                                        <p:tav tm="100000">
                                          <p:val>
                                            <p:strVal val="#ppt_x"/>
                                          </p:val>
                                        </p:tav>
                                      </p:tavLst>
                                    </p:anim>
                                    <p:anim calcmode="lin" valueType="num">
                                      <p:cBhvr additive="base">
                                        <p:cTn id="20" dur="500" fill="hold"/>
                                        <p:tgtEl>
                                          <p:spTgt spid="2"/>
                                        </p:tgtEl>
                                        <p:attrNameLst>
                                          <p:attrName>ppt_y</p:attrName>
                                        </p:attrNameLst>
                                      </p:cBhvr>
                                      <p:tavLst>
                                        <p:tav tm="0">
                                          <p:val>
                                            <p:strVal val="1+#ppt_h/2"/>
                                          </p:val>
                                        </p:tav>
                                        <p:tav tm="100000">
                                          <p:val>
                                            <p:strVal val="#ppt_y"/>
                                          </p:val>
                                        </p:tav>
                                      </p:tavLst>
                                    </p:anim>
                                  </p:childTnLst>
                                </p:cTn>
                              </p:par>
                              <p:par>
                                <p:cTn id="21" presetID="10" presetClass="entr" presetSubtype="0" fill="hold" grpId="0" nodeType="withEffect">
                                  <p:stCondLst>
                                    <p:cond delay="125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par>
                                <p:cTn id="24" presetID="42" presetClass="entr" presetSubtype="0" fill="hold" grpId="0" nodeType="withEffect">
                                  <p:stCondLst>
                                    <p:cond delay="150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750"/>
                                        <p:tgtEl>
                                          <p:spTgt spid="10"/>
                                        </p:tgtEl>
                                      </p:cBhvr>
                                    </p:animEffect>
                                    <p:anim calcmode="lin" valueType="num">
                                      <p:cBhvr>
                                        <p:cTn id="27" dur="750" fill="hold"/>
                                        <p:tgtEl>
                                          <p:spTgt spid="10"/>
                                        </p:tgtEl>
                                        <p:attrNameLst>
                                          <p:attrName>ppt_x</p:attrName>
                                        </p:attrNameLst>
                                      </p:cBhvr>
                                      <p:tavLst>
                                        <p:tav tm="0">
                                          <p:val>
                                            <p:strVal val="#ppt_x"/>
                                          </p:val>
                                        </p:tav>
                                        <p:tav tm="100000">
                                          <p:val>
                                            <p:strVal val="#ppt_x"/>
                                          </p:val>
                                        </p:tav>
                                      </p:tavLst>
                                    </p:anim>
                                    <p:anim calcmode="lin" valueType="num">
                                      <p:cBhvr>
                                        <p:cTn id="28" dur="750" fill="hold"/>
                                        <p:tgtEl>
                                          <p:spTgt spid="10"/>
                                        </p:tgtEl>
                                        <p:attrNameLst>
                                          <p:attrName>ppt_y</p:attrName>
                                        </p:attrNameLst>
                                      </p:cBhvr>
                                      <p:tavLst>
                                        <p:tav tm="0">
                                          <p:val>
                                            <p:strVal val="#ppt_y+.1"/>
                                          </p:val>
                                        </p:tav>
                                        <p:tav tm="100000">
                                          <p:val>
                                            <p:strVal val="#ppt_y"/>
                                          </p:val>
                                        </p:tav>
                                      </p:tavLst>
                                    </p:anim>
                                  </p:childTnLst>
                                </p:cTn>
                              </p:par>
                              <p:par>
                                <p:cTn id="29" presetID="10" presetClass="entr" presetSubtype="0" fill="hold" grpId="0" nodeType="withEffect">
                                  <p:stCondLst>
                                    <p:cond delay="1750"/>
                                  </p:stCondLst>
                                  <p:childTnLst>
                                    <p:set>
                                      <p:cBhvr>
                                        <p:cTn id="30" dur="1" fill="hold">
                                          <p:stCondLst>
                                            <p:cond delay="0"/>
                                          </p:stCondLst>
                                        </p:cTn>
                                        <p:tgtEl>
                                          <p:spTgt spid="11">
                                            <p:txEl>
                                              <p:pRg st="0" end="0"/>
                                            </p:txEl>
                                          </p:spTgt>
                                        </p:tgtEl>
                                        <p:attrNameLst>
                                          <p:attrName>style.visibility</p:attrName>
                                        </p:attrNameLst>
                                      </p:cBhvr>
                                      <p:to>
                                        <p:strVal val="visible"/>
                                      </p:to>
                                    </p:set>
                                    <p:animEffect transition="in" filter="fade">
                                      <p:cBhvr>
                                        <p:cTn id="31" dur="5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build="p">
        <p:tmplLst>
          <p:tmpl lvl="1">
            <p:tnLst>
              <p:par>
                <p:cTn presetID="10" presetClass="entr" presetSubtype="0" fill="hold" nodeType="withEffect">
                  <p:stCondLst>
                    <p:cond delay="175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p:bldP spid="13" grpId="0"/>
      <p:bldP spid="14" grpId="0"/>
      <p:bldP spid="16" grpId="0"/>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_Title Only">
    <p:bg>
      <p:bgPr>
        <a:solidFill>
          <a:schemeClr val="accent1"/>
        </a:soli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spid="_x0000_s7218" name="think-cell Slide" r:id="rId4" imgW="377" imgH="377" progId="TCLayout.ActiveDocument.1">
                  <p:embed/>
                </p:oleObj>
              </mc:Choice>
              <mc:Fallback>
                <p:oleObj name="think-cell Slide" r:id="rId4" imgW="377" imgH="377" progId="TCLayout.ActiveDocument.1">
                  <p:embed/>
                  <p:pic>
                    <p:nvPicPr>
                      <p:cNvPr id="4" name="Object 3" hidden="1"/>
                      <p:cNvPicPr/>
                      <p:nvPr/>
                    </p:nvPicPr>
                    <p:blipFill>
                      <a:blip r:embed="rId5"/>
                      <a:stretch>
                        <a:fillRect/>
                      </a:stretch>
                    </p:blipFill>
                    <p:spPr>
                      <a:xfrm>
                        <a:off x="1589" y="1590"/>
                        <a:ext cx="1587" cy="1587"/>
                      </a:xfrm>
                      <a:prstGeom prst="rect">
                        <a:avLst/>
                      </a:prstGeom>
                    </p:spPr>
                  </p:pic>
                </p:oleObj>
              </mc:Fallback>
            </mc:AlternateContent>
          </a:graphicData>
        </a:graphic>
      </p:graphicFrame>
      <p:graphicFrame>
        <p:nvGraphicFramePr>
          <p:cNvPr id="9" name="Objeto 8">
            <a:extLst>
              <a:ext uri="{FF2B5EF4-FFF2-40B4-BE49-F238E27FC236}">
                <a16:creationId xmlns:a16="http://schemas.microsoft.com/office/drawing/2014/main" id="{0A2D7CE5-5322-4EEF-B538-5F727AFFB8BA}"/>
              </a:ext>
            </a:extLst>
          </p:cNvPr>
          <p:cNvGraphicFramePr>
            <a:graphicFrameLocks noChangeAspect="1"/>
          </p:cNvGraphicFramePr>
          <p:nvPr userDrawn="1">
            <p:extLst/>
          </p:nvPr>
        </p:nvGraphicFramePr>
        <p:xfrm>
          <a:off x="4213906" y="-107911"/>
          <a:ext cx="3816912" cy="7169678"/>
        </p:xfrm>
        <a:graphic>
          <a:graphicData uri="http://schemas.openxmlformats.org/presentationml/2006/ole">
            <mc:AlternateContent xmlns:mc="http://schemas.openxmlformats.org/markup-compatibility/2006">
              <mc:Choice xmlns:v="urn:schemas-microsoft-com:vml" Requires="v">
                <p:oleObj spid="_x0000_s7219" name="CorelDRAW" r:id="rId6" imgW="2219169" imgH="4169404" progId="CorelDraw.Graphic.20">
                  <p:embed/>
                </p:oleObj>
              </mc:Choice>
              <mc:Fallback>
                <p:oleObj name="CorelDRAW" r:id="rId6" imgW="2219169" imgH="4169404" progId="CorelDraw.Graphic.20">
                  <p:embed/>
                  <p:pic>
                    <p:nvPicPr>
                      <p:cNvPr id="9" name="Objeto 8">
                        <a:extLst>
                          <a:ext uri="{FF2B5EF4-FFF2-40B4-BE49-F238E27FC236}">
                            <a16:creationId xmlns:a16="http://schemas.microsoft.com/office/drawing/2014/main" id="{0A2D7CE5-5322-4EEF-B538-5F727AFFB8BA}"/>
                          </a:ext>
                        </a:extLst>
                      </p:cNvPr>
                      <p:cNvPicPr/>
                      <p:nvPr/>
                    </p:nvPicPr>
                    <p:blipFill>
                      <a:blip r:embed="rId7"/>
                      <a:stretch>
                        <a:fillRect/>
                      </a:stretch>
                    </p:blipFill>
                    <p:spPr>
                      <a:xfrm>
                        <a:off x="4213906" y="-107911"/>
                        <a:ext cx="3816912" cy="7169678"/>
                      </a:xfrm>
                      <a:prstGeom prst="rect">
                        <a:avLst/>
                      </a:prstGeom>
                    </p:spPr>
                  </p:pic>
                </p:oleObj>
              </mc:Fallback>
            </mc:AlternateContent>
          </a:graphicData>
        </a:graphic>
      </p:graphicFrame>
      <p:graphicFrame>
        <p:nvGraphicFramePr>
          <p:cNvPr id="6" name="Objeto 5">
            <a:extLst>
              <a:ext uri="{FF2B5EF4-FFF2-40B4-BE49-F238E27FC236}">
                <a16:creationId xmlns:a16="http://schemas.microsoft.com/office/drawing/2014/main" id="{CF1EEFC9-D93D-49DF-B614-4E8BDFEE6CCD}"/>
              </a:ext>
            </a:extLst>
          </p:cNvPr>
          <p:cNvGraphicFramePr>
            <a:graphicFrameLocks noChangeAspect="1"/>
          </p:cNvGraphicFramePr>
          <p:nvPr userDrawn="1">
            <p:extLst/>
          </p:nvPr>
        </p:nvGraphicFramePr>
        <p:xfrm>
          <a:off x="1992175" y="2203628"/>
          <a:ext cx="8509226" cy="3837339"/>
        </p:xfrm>
        <a:graphic>
          <a:graphicData uri="http://schemas.openxmlformats.org/presentationml/2006/ole">
            <mc:AlternateContent xmlns:mc="http://schemas.openxmlformats.org/markup-compatibility/2006">
              <mc:Choice xmlns:v="urn:schemas-microsoft-com:vml" Requires="v">
                <p:oleObj spid="_x0000_s7220" name="CorelDRAW" r:id="rId8" imgW="6847345" imgH="3087075" progId="CorelDraw.Graphic.20">
                  <p:embed/>
                </p:oleObj>
              </mc:Choice>
              <mc:Fallback>
                <p:oleObj name="CorelDRAW" r:id="rId8" imgW="6847345" imgH="3087075" progId="CorelDraw.Graphic.20">
                  <p:embed/>
                  <p:pic>
                    <p:nvPicPr>
                      <p:cNvPr id="6" name="Objeto 5">
                        <a:extLst>
                          <a:ext uri="{FF2B5EF4-FFF2-40B4-BE49-F238E27FC236}">
                            <a16:creationId xmlns:a16="http://schemas.microsoft.com/office/drawing/2014/main" id="{CF1EEFC9-D93D-49DF-B614-4E8BDFEE6CCD}"/>
                          </a:ext>
                        </a:extLst>
                      </p:cNvPr>
                      <p:cNvPicPr/>
                      <p:nvPr/>
                    </p:nvPicPr>
                    <p:blipFill>
                      <a:blip r:embed="rId9"/>
                      <a:stretch>
                        <a:fillRect/>
                      </a:stretch>
                    </p:blipFill>
                    <p:spPr>
                      <a:xfrm>
                        <a:off x="1992175" y="2203628"/>
                        <a:ext cx="8509226" cy="3837339"/>
                      </a:xfrm>
                      <a:prstGeom prst="rect">
                        <a:avLst/>
                      </a:prstGeom>
                    </p:spPr>
                  </p:pic>
                </p:oleObj>
              </mc:Fallback>
            </mc:AlternateContent>
          </a:graphicData>
        </a:graphic>
      </p:graphicFrame>
      <p:graphicFrame>
        <p:nvGraphicFramePr>
          <p:cNvPr id="13" name="Objeto 12">
            <a:extLst>
              <a:ext uri="{FF2B5EF4-FFF2-40B4-BE49-F238E27FC236}">
                <a16:creationId xmlns:a16="http://schemas.microsoft.com/office/drawing/2014/main" id="{FB8D99C9-E794-4D98-97B5-3ADA79E3D2AF}"/>
              </a:ext>
            </a:extLst>
          </p:cNvPr>
          <p:cNvGraphicFramePr>
            <a:graphicFrameLocks noChangeAspect="1"/>
          </p:cNvGraphicFramePr>
          <p:nvPr userDrawn="1">
            <p:extLst/>
          </p:nvPr>
        </p:nvGraphicFramePr>
        <p:xfrm>
          <a:off x="2830488" y="900942"/>
          <a:ext cx="6832600" cy="522287"/>
        </p:xfrm>
        <a:graphic>
          <a:graphicData uri="http://schemas.openxmlformats.org/presentationml/2006/ole">
            <mc:AlternateContent xmlns:mc="http://schemas.openxmlformats.org/markup-compatibility/2006">
              <mc:Choice xmlns:v="urn:schemas-microsoft-com:vml" Requires="v">
                <p:oleObj spid="_x0000_s7221" name="CorelDRAW" r:id="rId10" imgW="6833229" imgH="521663" progId="CorelDraw.Graphic.20">
                  <p:embed/>
                </p:oleObj>
              </mc:Choice>
              <mc:Fallback>
                <p:oleObj name="CorelDRAW" r:id="rId10" imgW="6833229" imgH="521663" progId="CorelDraw.Graphic.20">
                  <p:embed/>
                  <p:pic>
                    <p:nvPicPr>
                      <p:cNvPr id="13" name="Objeto 12">
                        <a:extLst>
                          <a:ext uri="{FF2B5EF4-FFF2-40B4-BE49-F238E27FC236}">
                            <a16:creationId xmlns:a16="http://schemas.microsoft.com/office/drawing/2014/main" id="{FB8D99C9-E794-4D98-97B5-3ADA79E3D2AF}"/>
                          </a:ext>
                        </a:extLst>
                      </p:cNvPr>
                      <p:cNvPicPr/>
                      <p:nvPr/>
                    </p:nvPicPr>
                    <p:blipFill>
                      <a:blip r:embed="rId11"/>
                      <a:stretch>
                        <a:fillRect/>
                      </a:stretch>
                    </p:blipFill>
                    <p:spPr>
                      <a:xfrm>
                        <a:off x="2830488" y="900942"/>
                        <a:ext cx="6832600" cy="522287"/>
                      </a:xfrm>
                      <a:prstGeom prst="rect">
                        <a:avLst/>
                      </a:prstGeom>
                    </p:spPr>
                  </p:pic>
                </p:oleObj>
              </mc:Fallback>
            </mc:AlternateContent>
          </a:graphicData>
        </a:graphic>
      </p:graphicFrame>
    </p:spTree>
    <p:extLst>
      <p:ext uri="{BB962C8B-B14F-4D97-AF65-F5344CB8AC3E}">
        <p14:creationId xmlns:p14="http://schemas.microsoft.com/office/powerpoint/2010/main" val="622078627"/>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lumMod val="50000"/>
          </a:schemeClr>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8A9D11E-D54A-4FEA-A857-0CBE30FAFB5E}"/>
              </a:ext>
            </a:extLst>
          </p:cNvPr>
          <p:cNvSpPr/>
          <p:nvPr userDrawn="1"/>
        </p:nvSpPr>
        <p:spPr>
          <a:xfrm>
            <a:off x="0" y="3429000"/>
            <a:ext cx="12192000" cy="3429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12944E4-DFBD-4D80-8BE9-4B7D8273F007}"/>
              </a:ext>
            </a:extLst>
          </p:cNvPr>
          <p:cNvSpPr>
            <a:spLocks noGrp="1"/>
          </p:cNvSpPr>
          <p:nvPr>
            <p:ph type="title"/>
          </p:nvPr>
        </p:nvSpPr>
        <p:spPr>
          <a:xfrm>
            <a:off x="381000" y="3789000"/>
            <a:ext cx="10755000" cy="1439999"/>
          </a:xfrm>
        </p:spPr>
        <p:txBody>
          <a:bodyPr vert="horz" lIns="91440" tIns="45720" rIns="91440" bIns="45720" rtlCol="0" anchor="b">
            <a:normAutofit/>
          </a:bodyPr>
          <a:lstStyle>
            <a:lvl1pPr>
              <a:defRPr lang="en-US" sz="4800" dirty="0">
                <a:solidFill>
                  <a:srgbClr val="F2F2F2"/>
                </a:solidFill>
              </a:defRPr>
            </a:lvl1pPr>
          </a:lstStyle>
          <a:p>
            <a:pPr lvl="0"/>
            <a:r>
              <a:rPr lang="en-US"/>
              <a:t>Click to edit Master title style</a:t>
            </a:r>
          </a:p>
        </p:txBody>
      </p:sp>
      <p:sp>
        <p:nvSpPr>
          <p:cNvPr id="3" name="Text Placeholder 2">
            <a:extLst>
              <a:ext uri="{FF2B5EF4-FFF2-40B4-BE49-F238E27FC236}">
                <a16:creationId xmlns:a16="http://schemas.microsoft.com/office/drawing/2014/main" id="{60C7F090-7C54-404E-810B-772A9C7A9B43}"/>
              </a:ext>
            </a:extLst>
          </p:cNvPr>
          <p:cNvSpPr>
            <a:spLocks noGrp="1"/>
          </p:cNvSpPr>
          <p:nvPr>
            <p:ph type="body" idx="1"/>
          </p:nvPr>
        </p:nvSpPr>
        <p:spPr>
          <a:xfrm>
            <a:off x="381000" y="5229000"/>
            <a:ext cx="10755000" cy="720000"/>
          </a:xfrm>
        </p:spPr>
        <p:txBody>
          <a:bodyPr vert="horz" lIns="91440" tIns="45720" rIns="91440" bIns="45720" rtlCol="0">
            <a:normAutofit/>
          </a:bodyPr>
          <a:lstStyle>
            <a:lvl1pPr>
              <a:defRPr lang="en-US" sz="1800">
                <a:solidFill>
                  <a:srgbClr val="F2F2F2"/>
                </a:solidFill>
              </a:defRPr>
            </a:lvl1pPr>
          </a:lstStyle>
          <a:p>
            <a:pPr marL="0" lvl="0" indent="0">
              <a:lnSpc>
                <a:spcPct val="90000"/>
              </a:lnSpc>
              <a:spcBef>
                <a:spcPts val="0"/>
              </a:spcBef>
              <a:buNone/>
            </a:pPr>
            <a:r>
              <a:rPr lang="en-US"/>
              <a:t>Edit Master text styles</a:t>
            </a:r>
          </a:p>
        </p:txBody>
      </p:sp>
      <p:graphicFrame>
        <p:nvGraphicFramePr>
          <p:cNvPr id="14" name="Objeto 13">
            <a:extLst>
              <a:ext uri="{FF2B5EF4-FFF2-40B4-BE49-F238E27FC236}">
                <a16:creationId xmlns:a16="http://schemas.microsoft.com/office/drawing/2014/main" id="{3FB97464-FDA6-447C-A98D-90BB95ECF8EC}"/>
              </a:ext>
            </a:extLst>
          </p:cNvPr>
          <p:cNvGraphicFramePr>
            <a:graphicFrameLocks noChangeAspect="1"/>
          </p:cNvGraphicFramePr>
          <p:nvPr userDrawn="1">
            <p:extLst>
              <p:ext uri="{D42A27DB-BD31-4B8C-83A1-F6EECF244321}">
                <p14:modId xmlns:p14="http://schemas.microsoft.com/office/powerpoint/2010/main" val="2066645007"/>
              </p:ext>
            </p:extLst>
          </p:nvPr>
        </p:nvGraphicFramePr>
        <p:xfrm>
          <a:off x="8050830" y="1007192"/>
          <a:ext cx="2408780" cy="4524644"/>
        </p:xfrm>
        <a:graphic>
          <a:graphicData uri="http://schemas.openxmlformats.org/presentationml/2006/ole">
            <mc:AlternateContent xmlns:mc="http://schemas.openxmlformats.org/markup-compatibility/2006">
              <mc:Choice xmlns:v="urn:schemas-microsoft-com:vml" Requires="v">
                <p:oleObj spid="_x0000_s3100" name="CorelDRAW" r:id="rId3" imgW="2219169" imgH="4169404" progId="CorelDraw.Graphic.20">
                  <p:embed/>
                </p:oleObj>
              </mc:Choice>
              <mc:Fallback>
                <p:oleObj name="CorelDRAW" r:id="rId3" imgW="2219169" imgH="4169404" progId="CorelDraw.Graphic.20">
                  <p:embed/>
                  <p:pic>
                    <p:nvPicPr>
                      <p:cNvPr id="14" name="Objeto 13">
                        <a:extLst>
                          <a:ext uri="{FF2B5EF4-FFF2-40B4-BE49-F238E27FC236}">
                            <a16:creationId xmlns:a16="http://schemas.microsoft.com/office/drawing/2014/main" id="{3FB97464-FDA6-447C-A98D-90BB95ECF8EC}"/>
                          </a:ext>
                        </a:extLst>
                      </p:cNvPr>
                      <p:cNvPicPr/>
                      <p:nvPr/>
                    </p:nvPicPr>
                    <p:blipFill>
                      <a:blip r:embed="rId4"/>
                      <a:stretch>
                        <a:fillRect/>
                      </a:stretch>
                    </p:blipFill>
                    <p:spPr>
                      <a:xfrm>
                        <a:off x="8050830" y="1007192"/>
                        <a:ext cx="2408780" cy="4524644"/>
                      </a:xfrm>
                      <a:prstGeom prst="rect">
                        <a:avLst/>
                      </a:prstGeom>
                    </p:spPr>
                  </p:pic>
                </p:oleObj>
              </mc:Fallback>
            </mc:AlternateContent>
          </a:graphicData>
        </a:graphic>
      </p:graphicFrame>
      <p:graphicFrame>
        <p:nvGraphicFramePr>
          <p:cNvPr id="15" name="Objeto 14">
            <a:extLst>
              <a:ext uri="{FF2B5EF4-FFF2-40B4-BE49-F238E27FC236}">
                <a16:creationId xmlns:a16="http://schemas.microsoft.com/office/drawing/2014/main" id="{BCC0C175-8940-4537-BAE2-60E277AA62A9}"/>
              </a:ext>
            </a:extLst>
          </p:cNvPr>
          <p:cNvGraphicFramePr>
            <a:graphicFrameLocks noChangeAspect="1"/>
          </p:cNvGraphicFramePr>
          <p:nvPr userDrawn="1">
            <p:extLst>
              <p:ext uri="{D42A27DB-BD31-4B8C-83A1-F6EECF244321}">
                <p14:modId xmlns:p14="http://schemas.microsoft.com/office/powerpoint/2010/main" val="1346800378"/>
              </p:ext>
            </p:extLst>
          </p:nvPr>
        </p:nvGraphicFramePr>
        <p:xfrm>
          <a:off x="10278463" y="2720192"/>
          <a:ext cx="1689656" cy="1189687"/>
        </p:xfrm>
        <a:graphic>
          <a:graphicData uri="http://schemas.openxmlformats.org/presentationml/2006/ole">
            <mc:AlternateContent xmlns:mc="http://schemas.openxmlformats.org/markup-compatibility/2006">
              <mc:Choice xmlns:v="urn:schemas-microsoft-com:vml" Requires="v">
                <p:oleObj spid="_x0000_s3101" name="CorelDRAW" r:id="rId5" imgW="1781079" imgH="1253454" progId="CorelDraw.Graphic.20">
                  <p:embed/>
                </p:oleObj>
              </mc:Choice>
              <mc:Fallback>
                <p:oleObj name="CorelDRAW" r:id="rId5" imgW="1781079" imgH="1253454" progId="CorelDraw.Graphic.20">
                  <p:embed/>
                  <p:pic>
                    <p:nvPicPr>
                      <p:cNvPr id="15" name="Objeto 14">
                        <a:extLst>
                          <a:ext uri="{FF2B5EF4-FFF2-40B4-BE49-F238E27FC236}">
                            <a16:creationId xmlns:a16="http://schemas.microsoft.com/office/drawing/2014/main" id="{BCC0C175-8940-4537-BAE2-60E277AA62A9}"/>
                          </a:ext>
                        </a:extLst>
                      </p:cNvPr>
                      <p:cNvPicPr/>
                      <p:nvPr/>
                    </p:nvPicPr>
                    <p:blipFill>
                      <a:blip r:embed="rId6"/>
                      <a:stretch>
                        <a:fillRect/>
                      </a:stretch>
                    </p:blipFill>
                    <p:spPr>
                      <a:xfrm>
                        <a:off x="10278463" y="2720192"/>
                        <a:ext cx="1689656" cy="1189687"/>
                      </a:xfrm>
                      <a:prstGeom prst="rect">
                        <a:avLst/>
                      </a:prstGeom>
                      <a:noFill/>
                    </p:spPr>
                  </p:pic>
                </p:oleObj>
              </mc:Fallback>
            </mc:AlternateContent>
          </a:graphicData>
        </a:graphic>
      </p:graphicFrame>
    </p:spTree>
    <p:extLst>
      <p:ext uri="{BB962C8B-B14F-4D97-AF65-F5344CB8AC3E}">
        <p14:creationId xmlns:p14="http://schemas.microsoft.com/office/powerpoint/2010/main" val="2755817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par>
                                <p:cTn id="9" presetID="42" presetClass="entr" presetSubtype="0" fill="hold" grpId="0" nodeType="withEffect">
                                  <p:stCondLst>
                                    <p:cond delay="25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anim calcmode="lin" valueType="num">
                                      <p:cBhvr>
                                        <p:cTn id="12" dur="500" fill="hold"/>
                                        <p:tgtEl>
                                          <p:spTgt spid="2"/>
                                        </p:tgtEl>
                                        <p:attrNameLst>
                                          <p:attrName>ppt_x</p:attrName>
                                        </p:attrNameLst>
                                      </p:cBhvr>
                                      <p:tavLst>
                                        <p:tav tm="0">
                                          <p:val>
                                            <p:strVal val="#ppt_x"/>
                                          </p:val>
                                        </p:tav>
                                        <p:tav tm="100000">
                                          <p:val>
                                            <p:strVal val="#ppt_x"/>
                                          </p:val>
                                        </p:tav>
                                      </p:tavLst>
                                    </p:anim>
                                    <p:anim calcmode="lin" valueType="num">
                                      <p:cBhvr>
                                        <p:cTn id="13" dur="500" fill="hold"/>
                                        <p:tgtEl>
                                          <p:spTgt spid="2"/>
                                        </p:tgtEl>
                                        <p:attrNameLst>
                                          <p:attrName>ppt_y</p:attrName>
                                        </p:attrNameLst>
                                      </p:cBhvr>
                                      <p:tavLst>
                                        <p:tav tm="0">
                                          <p:val>
                                            <p:strVal val="#ppt_y+.1"/>
                                          </p:val>
                                        </p:tav>
                                        <p:tav tm="100000">
                                          <p:val>
                                            <p:strVal val="#ppt_y"/>
                                          </p:val>
                                        </p:tav>
                                      </p:tavLst>
                                    </p:anim>
                                  </p:childTnLst>
                                </p:cTn>
                              </p:par>
                              <p:par>
                                <p:cTn id="14" presetID="10" presetClass="entr" presetSubtype="0" fill="hold" grpId="0" nodeType="withEffect">
                                  <p:stCondLst>
                                    <p:cond delay="500"/>
                                  </p:stCondLst>
                                  <p:childTnLst>
                                    <p:set>
                                      <p:cBhvr>
                                        <p:cTn id="15" dur="1" fill="hold">
                                          <p:stCondLst>
                                            <p:cond delay="0"/>
                                          </p:stCondLst>
                                        </p:cTn>
                                        <p:tgtEl>
                                          <p:spTgt spid="3">
                                            <p:txEl>
                                              <p:pRg st="0" end="0"/>
                                            </p:txEl>
                                          </p:spTgt>
                                        </p:tgtEl>
                                        <p:attrNameLst>
                                          <p:attrName>style.visibility</p:attrName>
                                        </p:attrNameLst>
                                      </p:cBhvr>
                                      <p:to>
                                        <p:strVal val="visible"/>
                                      </p:to>
                                    </p:set>
                                    <p:animEffect transition="in" filter="fade">
                                      <p:cBhvr>
                                        <p:cTn id="16"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2" grpId="0"/>
      <p:bldP spid="3" grpId="0" build="p">
        <p:tmplLst>
          <p:tmpl lvl="1">
            <p:tnLst>
              <p:par>
                <p:cTn presetID="10" presetClass="entr" presetSubtype="0" fill="hold" nodeType="withEffect">
                  <p:stCondLst>
                    <p:cond delay="50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C61474-E1D8-49CF-9DDE-DCC2E7D6092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AB1EEBC-DA39-4A18-AB77-AB656738F8EA}"/>
              </a:ext>
            </a:extLst>
          </p:cNvPr>
          <p:cNvSpPr>
            <a:spLocks noGrp="1"/>
          </p:cNvSpPr>
          <p:nvPr>
            <p:ph sz="half" idx="1"/>
          </p:nvPr>
        </p:nvSpPr>
        <p:spPr>
          <a:xfrm>
            <a:off x="336000" y="1584000"/>
            <a:ext cx="5625000" cy="4995000"/>
          </a:xfrm>
        </p:spPr>
        <p:txBody>
          <a:bodyPr>
            <a:normAutofit/>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F832915-A233-45C3-AFFB-646A7643F411}"/>
              </a:ext>
            </a:extLst>
          </p:cNvPr>
          <p:cNvSpPr>
            <a:spLocks noGrp="1"/>
          </p:cNvSpPr>
          <p:nvPr>
            <p:ph sz="half" idx="2"/>
          </p:nvPr>
        </p:nvSpPr>
        <p:spPr>
          <a:xfrm>
            <a:off x="6231000" y="1584000"/>
            <a:ext cx="5625000" cy="4995000"/>
          </a:xfrm>
        </p:spPr>
        <p:txBody>
          <a:bodyPr>
            <a:normAutofit/>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536126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2DA5C-1C41-4F59-909D-F8D55B72A24D}"/>
              </a:ext>
            </a:extLst>
          </p:cNvPr>
          <p:cNvSpPr>
            <a:spLocks noGrp="1"/>
          </p:cNvSpPr>
          <p:nvPr>
            <p:ph type="title"/>
          </p:nvPr>
        </p:nvSpPr>
        <p:spPr>
          <a:xfrm>
            <a:off x="336000" y="324001"/>
            <a:ext cx="11520000" cy="945000"/>
          </a:xfrm>
        </p:spPr>
        <p:txBody>
          <a:bodyPr/>
          <a:lstStyle>
            <a:lvl1pPr>
              <a:defRPr>
                <a:solidFill>
                  <a:srgbClr val="262626"/>
                </a:solidFill>
              </a:defRPr>
            </a:lvl1pPr>
          </a:lstStyle>
          <a:p>
            <a:r>
              <a:rPr lang="en-US"/>
              <a:t>Click to edit Master title style</a:t>
            </a:r>
          </a:p>
        </p:txBody>
      </p:sp>
      <p:sp>
        <p:nvSpPr>
          <p:cNvPr id="3" name="Text Placeholder 2">
            <a:extLst>
              <a:ext uri="{FF2B5EF4-FFF2-40B4-BE49-F238E27FC236}">
                <a16:creationId xmlns:a16="http://schemas.microsoft.com/office/drawing/2014/main" id="{224681D0-41C1-4C53-8346-E0BB076587B4}"/>
              </a:ext>
            </a:extLst>
          </p:cNvPr>
          <p:cNvSpPr>
            <a:spLocks noGrp="1"/>
          </p:cNvSpPr>
          <p:nvPr>
            <p:ph type="body" idx="1"/>
          </p:nvPr>
        </p:nvSpPr>
        <p:spPr>
          <a:xfrm>
            <a:off x="336001" y="1584001"/>
            <a:ext cx="5625000" cy="675000"/>
          </a:xfrm>
        </p:spPr>
        <p:txBody>
          <a:bodyPr anchor="b"/>
          <a:lstStyle>
            <a:lvl1pPr marL="0" indent="0">
              <a:buNone/>
              <a:defRPr sz="2400" b="1">
                <a:solidFill>
                  <a:srgbClr val="235689"/>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1877D85A-33DC-44D3-8E68-EF482C015060}"/>
              </a:ext>
            </a:extLst>
          </p:cNvPr>
          <p:cNvSpPr>
            <a:spLocks noGrp="1"/>
          </p:cNvSpPr>
          <p:nvPr>
            <p:ph sz="half" idx="2"/>
          </p:nvPr>
        </p:nvSpPr>
        <p:spPr>
          <a:xfrm>
            <a:off x="336001" y="2349000"/>
            <a:ext cx="5625000" cy="4230000"/>
          </a:xfrm>
        </p:spPr>
        <p:txBody>
          <a:bodyPr>
            <a:normAutofit/>
          </a:bodyPr>
          <a:lstStyle>
            <a:lvl1pPr marL="0" indent="0">
              <a:buNone/>
              <a:defRPr sz="2000">
                <a:solidFill>
                  <a:srgbClr val="262626"/>
                </a:solidFill>
              </a:defRPr>
            </a:lvl1pPr>
            <a:lvl2pPr marL="457200" indent="0">
              <a:buNone/>
              <a:defRPr sz="1800">
                <a:solidFill>
                  <a:srgbClr val="262626"/>
                </a:solidFill>
              </a:defRPr>
            </a:lvl2pPr>
            <a:lvl3pPr marL="914400" indent="0">
              <a:buNone/>
              <a:defRPr sz="1600">
                <a:solidFill>
                  <a:srgbClr val="262626"/>
                </a:solidFill>
              </a:defRPr>
            </a:lvl3pPr>
            <a:lvl4pPr marL="1371600" indent="0">
              <a:buNone/>
              <a:defRPr sz="1400">
                <a:solidFill>
                  <a:srgbClr val="262626"/>
                </a:solidFill>
              </a:defRPr>
            </a:lvl4pPr>
            <a:lvl5pPr marL="1828800" indent="0">
              <a:buNone/>
              <a:defRPr sz="1400">
                <a:solidFill>
                  <a:srgbClr val="262626"/>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4A18350-DF7B-4AF2-B6AD-6CE9F2372375}"/>
              </a:ext>
            </a:extLst>
          </p:cNvPr>
          <p:cNvSpPr>
            <a:spLocks noGrp="1"/>
          </p:cNvSpPr>
          <p:nvPr>
            <p:ph type="body" sz="quarter" idx="3"/>
          </p:nvPr>
        </p:nvSpPr>
        <p:spPr>
          <a:xfrm>
            <a:off x="6231000" y="1584001"/>
            <a:ext cx="5625000" cy="675000"/>
          </a:xfrm>
        </p:spPr>
        <p:txBody>
          <a:bodyPr anchor="b"/>
          <a:lstStyle>
            <a:lvl1pPr marL="0" indent="0">
              <a:buNone/>
              <a:defRPr sz="2400" b="1">
                <a:solidFill>
                  <a:srgbClr val="235689"/>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9E8AA6EB-050E-4A2C-9A66-0E30954A22FB}"/>
              </a:ext>
            </a:extLst>
          </p:cNvPr>
          <p:cNvSpPr>
            <a:spLocks noGrp="1"/>
          </p:cNvSpPr>
          <p:nvPr>
            <p:ph sz="quarter" idx="4"/>
          </p:nvPr>
        </p:nvSpPr>
        <p:spPr>
          <a:xfrm>
            <a:off x="6231000" y="2349000"/>
            <a:ext cx="5625000" cy="4230000"/>
          </a:xfrm>
        </p:spPr>
        <p:txBody>
          <a:bodyPr>
            <a:normAutofit/>
          </a:bodyPr>
          <a:lstStyle>
            <a:lvl1pPr marL="0" indent="0">
              <a:buNone/>
              <a:defRPr sz="2000">
                <a:solidFill>
                  <a:srgbClr val="262626"/>
                </a:solidFill>
              </a:defRPr>
            </a:lvl1pPr>
            <a:lvl2pPr marL="457200" indent="0">
              <a:buNone/>
              <a:defRPr sz="1800">
                <a:solidFill>
                  <a:srgbClr val="262626"/>
                </a:solidFill>
              </a:defRPr>
            </a:lvl2pPr>
            <a:lvl3pPr marL="914400" indent="0">
              <a:buNone/>
              <a:defRPr sz="1600">
                <a:solidFill>
                  <a:srgbClr val="262626"/>
                </a:solidFill>
              </a:defRPr>
            </a:lvl3pPr>
            <a:lvl4pPr marL="1371600" indent="0">
              <a:buNone/>
              <a:defRPr sz="1400">
                <a:solidFill>
                  <a:srgbClr val="262626"/>
                </a:solidFill>
              </a:defRPr>
            </a:lvl4pPr>
            <a:lvl5pPr marL="1828800" indent="0">
              <a:buNone/>
              <a:defRPr sz="1400">
                <a:solidFill>
                  <a:srgbClr val="262626"/>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608973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de r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2DA5C-1C41-4F59-909D-F8D55B72A24D}"/>
              </a:ext>
            </a:extLst>
          </p:cNvPr>
          <p:cNvSpPr>
            <a:spLocks noGrp="1"/>
          </p:cNvSpPr>
          <p:nvPr>
            <p:ph type="title"/>
          </p:nvPr>
        </p:nvSpPr>
        <p:spPr>
          <a:xfrm>
            <a:off x="336000" y="324001"/>
            <a:ext cx="11520000" cy="945000"/>
          </a:xfrm>
        </p:spPr>
        <p:txBody>
          <a:bodyPr/>
          <a:lstStyle>
            <a:lvl1pPr>
              <a:defRPr>
                <a:solidFill>
                  <a:srgbClr val="262626"/>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1877D85A-33DC-44D3-8E68-EF482C015060}"/>
              </a:ext>
            </a:extLst>
          </p:cNvPr>
          <p:cNvSpPr>
            <a:spLocks noGrp="1"/>
          </p:cNvSpPr>
          <p:nvPr>
            <p:ph sz="half" idx="2"/>
          </p:nvPr>
        </p:nvSpPr>
        <p:spPr>
          <a:xfrm>
            <a:off x="336001" y="1584000"/>
            <a:ext cx="5625000" cy="4995000"/>
          </a:xfrm>
        </p:spPr>
        <p:txBody>
          <a:bodyPr>
            <a:normAutofit/>
          </a:bodyPr>
          <a:lstStyle>
            <a:lvl1pPr marL="0" indent="0">
              <a:buNone/>
              <a:defRPr sz="2000">
                <a:solidFill>
                  <a:srgbClr val="262626"/>
                </a:solidFill>
              </a:defRPr>
            </a:lvl1pPr>
            <a:lvl2pPr marL="457200" indent="0">
              <a:buNone/>
              <a:defRPr sz="1800">
                <a:solidFill>
                  <a:srgbClr val="262626"/>
                </a:solidFill>
              </a:defRPr>
            </a:lvl2pPr>
            <a:lvl3pPr marL="914400" indent="0">
              <a:buNone/>
              <a:defRPr sz="1600">
                <a:solidFill>
                  <a:srgbClr val="262626"/>
                </a:solidFill>
              </a:defRPr>
            </a:lvl3pPr>
            <a:lvl4pPr marL="1371600" indent="0">
              <a:buNone/>
              <a:defRPr sz="1400">
                <a:solidFill>
                  <a:srgbClr val="262626"/>
                </a:solidFill>
              </a:defRPr>
            </a:lvl4pPr>
            <a:lvl5pPr marL="1828800" indent="0">
              <a:buNone/>
              <a:defRPr sz="1400">
                <a:solidFill>
                  <a:srgbClr val="262626"/>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a:extLst>
              <a:ext uri="{FF2B5EF4-FFF2-40B4-BE49-F238E27FC236}">
                <a16:creationId xmlns:a16="http://schemas.microsoft.com/office/drawing/2014/main" id="{9E8AA6EB-050E-4A2C-9A66-0E30954A22FB}"/>
              </a:ext>
            </a:extLst>
          </p:cNvPr>
          <p:cNvSpPr>
            <a:spLocks noGrp="1"/>
          </p:cNvSpPr>
          <p:nvPr>
            <p:ph sz="quarter" idx="4" hasCustomPrompt="1"/>
          </p:nvPr>
        </p:nvSpPr>
        <p:spPr>
          <a:xfrm>
            <a:off x="6231000" y="1584000"/>
            <a:ext cx="5625000" cy="4995000"/>
          </a:xfrm>
          <a:solidFill>
            <a:schemeClr val="bg1"/>
          </a:solidFill>
        </p:spPr>
        <p:txBody>
          <a:bodyPr>
            <a:normAutofit/>
          </a:bodyPr>
          <a:lstStyle>
            <a:lvl1pPr marL="0" indent="0">
              <a:lnSpc>
                <a:spcPct val="100000"/>
              </a:lnSpc>
              <a:spcBef>
                <a:spcPts val="0"/>
              </a:spcBef>
              <a:buNone/>
              <a:defRPr sz="2000">
                <a:solidFill>
                  <a:srgbClr val="262626"/>
                </a:solidFill>
                <a:latin typeface="Consolas" panose="020B0609020204030204" pitchFamily="49" charset="0"/>
              </a:defRPr>
            </a:lvl1pPr>
            <a:lvl2pPr marL="457200" indent="0">
              <a:buNone/>
              <a:defRPr sz="1800">
                <a:solidFill>
                  <a:srgbClr val="262626"/>
                </a:solidFill>
                <a:latin typeface="Consolas" panose="020B0609020204030204" pitchFamily="49" charset="0"/>
              </a:defRPr>
            </a:lvl2pPr>
            <a:lvl3pPr marL="914400" indent="0">
              <a:buNone/>
              <a:defRPr sz="1600">
                <a:solidFill>
                  <a:srgbClr val="262626"/>
                </a:solidFill>
                <a:latin typeface="Consolas" panose="020B0609020204030204" pitchFamily="49" charset="0"/>
              </a:defRPr>
            </a:lvl3pPr>
            <a:lvl4pPr marL="1371600" indent="0">
              <a:buNone/>
              <a:defRPr sz="1400">
                <a:solidFill>
                  <a:srgbClr val="262626"/>
                </a:solidFill>
                <a:latin typeface="Consolas" panose="020B0609020204030204" pitchFamily="49" charset="0"/>
              </a:defRPr>
            </a:lvl4pPr>
            <a:lvl5pPr marL="1828800" indent="0">
              <a:buNone/>
              <a:defRPr sz="1400">
                <a:solidFill>
                  <a:srgbClr val="262626"/>
                </a:solidFill>
                <a:latin typeface="Consolas" panose="020B0609020204030204" pitchFamily="49" charset="0"/>
              </a:defRPr>
            </a:lvl5pPr>
          </a:lstStyle>
          <a:p>
            <a:pPr lvl="0"/>
            <a:r>
              <a:rPr lang="en-US"/>
              <a:t>Code here</a:t>
            </a:r>
          </a:p>
        </p:txBody>
      </p:sp>
    </p:spTree>
    <p:extLst>
      <p:ext uri="{BB962C8B-B14F-4D97-AF65-F5344CB8AC3E}">
        <p14:creationId xmlns:p14="http://schemas.microsoft.com/office/powerpoint/2010/main" val="341260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de below">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2DA5C-1C41-4F59-909D-F8D55B72A24D}"/>
              </a:ext>
            </a:extLst>
          </p:cNvPr>
          <p:cNvSpPr>
            <a:spLocks noGrp="1"/>
          </p:cNvSpPr>
          <p:nvPr>
            <p:ph type="title"/>
          </p:nvPr>
        </p:nvSpPr>
        <p:spPr>
          <a:xfrm>
            <a:off x="336000" y="324001"/>
            <a:ext cx="11520000" cy="945000"/>
          </a:xfrm>
        </p:spPr>
        <p:txBody>
          <a:bodyPr/>
          <a:lstStyle>
            <a:lvl1pPr>
              <a:defRPr>
                <a:solidFill>
                  <a:srgbClr val="262626"/>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1877D85A-33DC-44D3-8E68-EF482C015060}"/>
              </a:ext>
            </a:extLst>
          </p:cNvPr>
          <p:cNvSpPr>
            <a:spLocks noGrp="1"/>
          </p:cNvSpPr>
          <p:nvPr>
            <p:ph sz="half" idx="2"/>
          </p:nvPr>
        </p:nvSpPr>
        <p:spPr>
          <a:xfrm>
            <a:off x="336000" y="1584000"/>
            <a:ext cx="11519999" cy="945000"/>
          </a:xfrm>
        </p:spPr>
        <p:txBody>
          <a:bodyPr>
            <a:normAutofit/>
          </a:bodyPr>
          <a:lstStyle>
            <a:lvl1pPr marL="0" indent="0">
              <a:buNone/>
              <a:defRPr sz="2000">
                <a:solidFill>
                  <a:srgbClr val="262626"/>
                </a:solidFill>
              </a:defRPr>
            </a:lvl1pPr>
            <a:lvl2pPr marL="457200" indent="0">
              <a:buNone/>
              <a:defRPr sz="1800">
                <a:solidFill>
                  <a:srgbClr val="262626"/>
                </a:solidFill>
              </a:defRPr>
            </a:lvl2pPr>
            <a:lvl3pPr marL="914400" indent="0">
              <a:buNone/>
              <a:defRPr sz="1600">
                <a:solidFill>
                  <a:srgbClr val="262626"/>
                </a:solidFill>
              </a:defRPr>
            </a:lvl3pPr>
            <a:lvl4pPr marL="1371600" indent="0">
              <a:buNone/>
              <a:defRPr sz="1400">
                <a:solidFill>
                  <a:srgbClr val="262626"/>
                </a:solidFill>
              </a:defRPr>
            </a:lvl4pPr>
            <a:lvl5pPr marL="1828800" indent="0">
              <a:buNone/>
              <a:defRPr sz="1400">
                <a:solidFill>
                  <a:srgbClr val="262626"/>
                </a:solidFill>
              </a:defRPr>
            </a:lvl5pPr>
          </a:lstStyle>
          <a:p>
            <a:pPr lvl="0"/>
            <a:r>
              <a:rPr lang="en-US"/>
              <a:t>Edit Master text styles</a:t>
            </a:r>
          </a:p>
        </p:txBody>
      </p:sp>
      <p:sp>
        <p:nvSpPr>
          <p:cNvPr id="6" name="Content Placeholder 5">
            <a:extLst>
              <a:ext uri="{FF2B5EF4-FFF2-40B4-BE49-F238E27FC236}">
                <a16:creationId xmlns:a16="http://schemas.microsoft.com/office/drawing/2014/main" id="{9E8AA6EB-050E-4A2C-9A66-0E30954A22FB}"/>
              </a:ext>
            </a:extLst>
          </p:cNvPr>
          <p:cNvSpPr>
            <a:spLocks noGrp="1"/>
          </p:cNvSpPr>
          <p:nvPr>
            <p:ph sz="quarter" idx="4" hasCustomPrompt="1"/>
          </p:nvPr>
        </p:nvSpPr>
        <p:spPr>
          <a:xfrm>
            <a:off x="336000" y="2709000"/>
            <a:ext cx="11520000" cy="3870000"/>
          </a:xfrm>
          <a:solidFill>
            <a:schemeClr val="bg1"/>
          </a:solidFill>
        </p:spPr>
        <p:txBody>
          <a:bodyPr vert="horz" lIns="91440" tIns="45720" rIns="91440" bIns="45720" rtlCol="0">
            <a:normAutofit/>
          </a:bodyPr>
          <a:lstStyle>
            <a:lvl1pPr>
              <a:defRPr lang="en-US" sz="2000" dirty="0">
                <a:latin typeface="Consolas" panose="020B0609020204030204" pitchFamily="49" charset="0"/>
              </a:defRPr>
            </a:lvl1pPr>
          </a:lstStyle>
          <a:p>
            <a:pPr marL="0" lvl="0" indent="0">
              <a:lnSpc>
                <a:spcPct val="100000"/>
              </a:lnSpc>
              <a:spcBef>
                <a:spcPts val="0"/>
              </a:spcBef>
              <a:buNone/>
            </a:pPr>
            <a:r>
              <a:rPr lang="en-US"/>
              <a:t>Code here</a:t>
            </a:r>
          </a:p>
        </p:txBody>
      </p:sp>
    </p:spTree>
    <p:extLst>
      <p:ext uri="{BB962C8B-B14F-4D97-AF65-F5344CB8AC3E}">
        <p14:creationId xmlns:p14="http://schemas.microsoft.com/office/powerpoint/2010/main" val="8787772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de ful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2DA5C-1C41-4F59-909D-F8D55B72A24D}"/>
              </a:ext>
            </a:extLst>
          </p:cNvPr>
          <p:cNvSpPr>
            <a:spLocks noGrp="1"/>
          </p:cNvSpPr>
          <p:nvPr>
            <p:ph type="title"/>
          </p:nvPr>
        </p:nvSpPr>
        <p:spPr>
          <a:xfrm>
            <a:off x="336000" y="324001"/>
            <a:ext cx="11520000" cy="945000"/>
          </a:xfrm>
        </p:spPr>
        <p:txBody>
          <a:bodyPr/>
          <a:lstStyle>
            <a:lvl1pPr>
              <a:defRPr>
                <a:solidFill>
                  <a:srgbClr val="262626"/>
                </a:solidFill>
              </a:defRPr>
            </a:lvl1pPr>
          </a:lstStyle>
          <a:p>
            <a:r>
              <a:rPr lang="en-US"/>
              <a:t>Click to edit Master title style</a:t>
            </a:r>
          </a:p>
        </p:txBody>
      </p:sp>
      <p:sp>
        <p:nvSpPr>
          <p:cNvPr id="6" name="Content Placeholder 5">
            <a:extLst>
              <a:ext uri="{FF2B5EF4-FFF2-40B4-BE49-F238E27FC236}">
                <a16:creationId xmlns:a16="http://schemas.microsoft.com/office/drawing/2014/main" id="{9E8AA6EB-050E-4A2C-9A66-0E30954A22FB}"/>
              </a:ext>
            </a:extLst>
          </p:cNvPr>
          <p:cNvSpPr>
            <a:spLocks noGrp="1"/>
          </p:cNvSpPr>
          <p:nvPr>
            <p:ph sz="quarter" idx="4" hasCustomPrompt="1"/>
          </p:nvPr>
        </p:nvSpPr>
        <p:spPr>
          <a:xfrm>
            <a:off x="336000" y="1584000"/>
            <a:ext cx="11520000" cy="4995000"/>
          </a:xfrm>
          <a:solidFill>
            <a:schemeClr val="bg1"/>
          </a:solidFill>
        </p:spPr>
        <p:txBody>
          <a:bodyPr vert="horz" lIns="91440" tIns="45720" rIns="91440" bIns="45720" rtlCol="0">
            <a:normAutofit/>
          </a:bodyPr>
          <a:lstStyle>
            <a:lvl1pPr>
              <a:defRPr lang="en-US" sz="2000" dirty="0">
                <a:latin typeface="Consolas" panose="020B0609020204030204" pitchFamily="49" charset="0"/>
              </a:defRPr>
            </a:lvl1pPr>
          </a:lstStyle>
          <a:p>
            <a:pPr marL="0" lvl="0" indent="0">
              <a:lnSpc>
                <a:spcPct val="100000"/>
              </a:lnSpc>
              <a:spcBef>
                <a:spcPts val="0"/>
              </a:spcBef>
              <a:buNone/>
            </a:pPr>
            <a:r>
              <a:rPr lang="en-US"/>
              <a:t>Code here</a:t>
            </a:r>
          </a:p>
        </p:txBody>
      </p:sp>
    </p:spTree>
    <p:extLst>
      <p:ext uri="{BB962C8B-B14F-4D97-AF65-F5344CB8AC3E}">
        <p14:creationId xmlns:p14="http://schemas.microsoft.com/office/powerpoint/2010/main" val="2577420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8F5750-FBC5-4CB3-B5B9-3AD611591FB1}"/>
              </a:ext>
            </a:extLst>
          </p:cNvPr>
          <p:cNvSpPr>
            <a:spLocks noGrp="1"/>
          </p:cNvSpPr>
          <p:nvPr>
            <p:ph type="title"/>
          </p:nvPr>
        </p:nvSpPr>
        <p:spPr>
          <a:xfrm>
            <a:off x="336000" y="324001"/>
            <a:ext cx="11520000" cy="944999"/>
          </a:xfrm>
        </p:spPr>
        <p:txBody>
          <a:bodyPr/>
          <a:lstStyle/>
          <a:p>
            <a:r>
              <a:rPr lang="en-US"/>
              <a:t>Click to edit Master title style</a:t>
            </a:r>
          </a:p>
        </p:txBody>
      </p:sp>
    </p:spTree>
    <p:extLst>
      <p:ext uri="{BB962C8B-B14F-4D97-AF65-F5344CB8AC3E}">
        <p14:creationId xmlns:p14="http://schemas.microsoft.com/office/powerpoint/2010/main" val="29738117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1.emf"/><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oleObject" Target="../embeddings/oleObject1.bin"/><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oleObject" Target="../embeddings/oleObject3.bin"/><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vmlDrawing" Target="../drawings/vmlDrawing1.v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28" Type="http://schemas.openxmlformats.org/officeDocument/2006/relationships/image" Target="../media/image2.w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oleObject" Target="../embeddings/oleObject2.bin"/><Relationship Id="rId30" Type="http://schemas.openxmlformats.org/officeDocument/2006/relationships/image" Target="../media/image3.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458D74E-3187-41D0-AB8B-F1C0CF7FE1EA}"/>
              </a:ext>
            </a:extLst>
          </p:cNvPr>
          <p:cNvSpPr>
            <a:spLocks noGrp="1"/>
          </p:cNvSpPr>
          <p:nvPr>
            <p:ph type="title"/>
          </p:nvPr>
        </p:nvSpPr>
        <p:spPr>
          <a:xfrm>
            <a:off x="336000" y="324001"/>
            <a:ext cx="11520000" cy="944999"/>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D2A4FD7-22A1-4101-98EC-97741081748A}"/>
              </a:ext>
            </a:extLst>
          </p:cNvPr>
          <p:cNvSpPr>
            <a:spLocks noGrp="1"/>
          </p:cNvSpPr>
          <p:nvPr>
            <p:ph type="body" idx="1"/>
          </p:nvPr>
        </p:nvSpPr>
        <p:spPr>
          <a:xfrm>
            <a:off x="336000" y="1584000"/>
            <a:ext cx="11520000" cy="4994999"/>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a:extLst>
              <a:ext uri="{FF2B5EF4-FFF2-40B4-BE49-F238E27FC236}">
                <a16:creationId xmlns:a16="http://schemas.microsoft.com/office/drawing/2014/main" id="{7654E343-EF8D-4E2A-BBB5-B9905CABFAC1}"/>
              </a:ext>
            </a:extLst>
          </p:cNvPr>
          <p:cNvSpPr/>
          <p:nvPr userDrawn="1"/>
        </p:nvSpPr>
        <p:spPr>
          <a:xfrm>
            <a:off x="1776000" y="-711000"/>
            <a:ext cx="720000" cy="3150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FB8F3ECC-1004-48B3-BB1B-3A3BAE09AEDC}"/>
              </a:ext>
            </a:extLst>
          </p:cNvPr>
          <p:cNvSpPr/>
          <p:nvPr userDrawn="1"/>
        </p:nvSpPr>
        <p:spPr>
          <a:xfrm>
            <a:off x="1056000" y="-396000"/>
            <a:ext cx="720000" cy="315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E141C557-EE0F-4931-9188-E65FFDC28ABB}"/>
              </a:ext>
            </a:extLst>
          </p:cNvPr>
          <p:cNvSpPr/>
          <p:nvPr userDrawn="1"/>
        </p:nvSpPr>
        <p:spPr>
          <a:xfrm>
            <a:off x="1056000" y="-711000"/>
            <a:ext cx="720000" cy="3150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DBB6A2B-F7CB-4E7F-A317-A6279D2CF8A8}"/>
              </a:ext>
            </a:extLst>
          </p:cNvPr>
          <p:cNvSpPr/>
          <p:nvPr userDrawn="1"/>
        </p:nvSpPr>
        <p:spPr>
          <a:xfrm>
            <a:off x="1776000" y="-396000"/>
            <a:ext cx="720000" cy="315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47090D7-2952-473F-9F45-9F6B406E959F}"/>
              </a:ext>
            </a:extLst>
          </p:cNvPr>
          <p:cNvSpPr/>
          <p:nvPr userDrawn="1"/>
        </p:nvSpPr>
        <p:spPr>
          <a:xfrm>
            <a:off x="336000" y="-711000"/>
            <a:ext cx="720000" cy="63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7" name="Objeto 16">
            <a:extLst>
              <a:ext uri="{FF2B5EF4-FFF2-40B4-BE49-F238E27FC236}">
                <a16:creationId xmlns:a16="http://schemas.microsoft.com/office/drawing/2014/main" id="{B4BE6334-0454-4F46-A43C-58C78D4BAA40}"/>
              </a:ext>
            </a:extLst>
          </p:cNvPr>
          <p:cNvGraphicFramePr>
            <a:graphicFrameLocks noChangeAspect="1"/>
          </p:cNvGraphicFramePr>
          <p:nvPr userDrawn="1">
            <p:extLst>
              <p:ext uri="{D42A27DB-BD31-4B8C-83A1-F6EECF244321}">
                <p14:modId xmlns:p14="http://schemas.microsoft.com/office/powerpoint/2010/main" val="1378779514"/>
              </p:ext>
            </p:extLst>
          </p:nvPr>
        </p:nvGraphicFramePr>
        <p:xfrm>
          <a:off x="3315678" y="-924273"/>
          <a:ext cx="421247" cy="791269"/>
        </p:xfrm>
        <a:graphic>
          <a:graphicData uri="http://schemas.openxmlformats.org/presentationml/2006/ole">
            <mc:AlternateContent xmlns:mc="http://schemas.openxmlformats.org/markup-compatibility/2006">
              <mc:Choice xmlns:v="urn:schemas-microsoft-com:vml" Requires="v">
                <p:oleObj spid="_x0000_s1065" name="CorelDRAW" r:id="rId25" imgW="2219169" imgH="4169404" progId="CorelDraw.Graphic.20">
                  <p:embed/>
                </p:oleObj>
              </mc:Choice>
              <mc:Fallback>
                <p:oleObj name="CorelDRAW" r:id="rId25" imgW="2219169" imgH="4169404" progId="CorelDraw.Graphic.20">
                  <p:embed/>
                  <p:pic>
                    <p:nvPicPr>
                      <p:cNvPr id="17" name="Objeto 16">
                        <a:extLst>
                          <a:ext uri="{FF2B5EF4-FFF2-40B4-BE49-F238E27FC236}">
                            <a16:creationId xmlns:a16="http://schemas.microsoft.com/office/drawing/2014/main" id="{B4BE6334-0454-4F46-A43C-58C78D4BAA40}"/>
                          </a:ext>
                        </a:extLst>
                      </p:cNvPr>
                      <p:cNvPicPr/>
                      <p:nvPr/>
                    </p:nvPicPr>
                    <p:blipFill>
                      <a:blip r:embed="rId26"/>
                      <a:stretch>
                        <a:fillRect/>
                      </a:stretch>
                    </p:blipFill>
                    <p:spPr>
                      <a:xfrm>
                        <a:off x="3315678" y="-924273"/>
                        <a:ext cx="421247" cy="791269"/>
                      </a:xfrm>
                      <a:prstGeom prst="rect">
                        <a:avLst/>
                      </a:prstGeom>
                    </p:spPr>
                  </p:pic>
                </p:oleObj>
              </mc:Fallback>
            </mc:AlternateContent>
          </a:graphicData>
        </a:graphic>
      </p:graphicFrame>
      <p:graphicFrame>
        <p:nvGraphicFramePr>
          <p:cNvPr id="19" name="Objeto 18">
            <a:extLst>
              <a:ext uri="{FF2B5EF4-FFF2-40B4-BE49-F238E27FC236}">
                <a16:creationId xmlns:a16="http://schemas.microsoft.com/office/drawing/2014/main" id="{0B1C69EE-BB6C-40F4-AE8A-59478964AC13}"/>
              </a:ext>
            </a:extLst>
          </p:cNvPr>
          <p:cNvGraphicFramePr>
            <a:graphicFrameLocks noChangeAspect="1"/>
          </p:cNvGraphicFramePr>
          <p:nvPr userDrawn="1">
            <p:extLst>
              <p:ext uri="{D42A27DB-BD31-4B8C-83A1-F6EECF244321}">
                <p14:modId xmlns:p14="http://schemas.microsoft.com/office/powerpoint/2010/main" val="2671142598"/>
              </p:ext>
            </p:extLst>
          </p:nvPr>
        </p:nvGraphicFramePr>
        <p:xfrm>
          <a:off x="2794753" y="-924273"/>
          <a:ext cx="421247" cy="791269"/>
        </p:xfrm>
        <a:graphic>
          <a:graphicData uri="http://schemas.openxmlformats.org/presentationml/2006/ole">
            <mc:AlternateContent xmlns:mc="http://schemas.openxmlformats.org/markup-compatibility/2006">
              <mc:Choice xmlns:v="urn:schemas-microsoft-com:vml" Requires="v">
                <p:oleObj spid="_x0000_s1066" name="CorelDRAW" r:id="rId27" imgW="1641240" imgH="3078720" progId="CorelDraw.Graphic.20">
                  <p:embed/>
                </p:oleObj>
              </mc:Choice>
              <mc:Fallback>
                <p:oleObj name="CorelDRAW" r:id="rId27" imgW="1641240" imgH="3078720" progId="CorelDraw.Graphic.20">
                  <p:embed/>
                  <p:pic>
                    <p:nvPicPr>
                      <p:cNvPr id="19" name="Objeto 18">
                        <a:extLst>
                          <a:ext uri="{FF2B5EF4-FFF2-40B4-BE49-F238E27FC236}">
                            <a16:creationId xmlns:a16="http://schemas.microsoft.com/office/drawing/2014/main" id="{0B1C69EE-BB6C-40F4-AE8A-59478964AC13}"/>
                          </a:ext>
                        </a:extLst>
                      </p:cNvPr>
                      <p:cNvPicPr/>
                      <p:nvPr/>
                    </p:nvPicPr>
                    <p:blipFill>
                      <a:blip r:embed="rId28"/>
                      <a:stretch>
                        <a:fillRect/>
                      </a:stretch>
                    </p:blipFill>
                    <p:spPr>
                      <a:xfrm>
                        <a:off x="2794753" y="-924273"/>
                        <a:ext cx="421247" cy="791269"/>
                      </a:xfrm>
                      <a:prstGeom prst="rect">
                        <a:avLst/>
                      </a:prstGeom>
                    </p:spPr>
                  </p:pic>
                </p:oleObj>
              </mc:Fallback>
            </mc:AlternateContent>
          </a:graphicData>
        </a:graphic>
      </p:graphicFrame>
      <p:graphicFrame>
        <p:nvGraphicFramePr>
          <p:cNvPr id="20" name="Objeto 19">
            <a:extLst>
              <a:ext uri="{FF2B5EF4-FFF2-40B4-BE49-F238E27FC236}">
                <a16:creationId xmlns:a16="http://schemas.microsoft.com/office/drawing/2014/main" id="{8833F264-2E07-4243-93C9-1285BD54BC6C}"/>
              </a:ext>
            </a:extLst>
          </p:cNvPr>
          <p:cNvGraphicFramePr>
            <a:graphicFrameLocks noChangeAspect="1"/>
          </p:cNvGraphicFramePr>
          <p:nvPr userDrawn="1">
            <p:extLst>
              <p:ext uri="{D42A27DB-BD31-4B8C-83A1-F6EECF244321}">
                <p14:modId xmlns:p14="http://schemas.microsoft.com/office/powerpoint/2010/main" val="2802693476"/>
              </p:ext>
            </p:extLst>
          </p:nvPr>
        </p:nvGraphicFramePr>
        <p:xfrm>
          <a:off x="3907500" y="-968782"/>
          <a:ext cx="1187016" cy="835778"/>
        </p:xfrm>
        <a:graphic>
          <a:graphicData uri="http://schemas.openxmlformats.org/presentationml/2006/ole">
            <mc:AlternateContent xmlns:mc="http://schemas.openxmlformats.org/markup-compatibility/2006">
              <mc:Choice xmlns:v="urn:schemas-microsoft-com:vml" Requires="v">
                <p:oleObj spid="_x0000_s1067" name="CorelDRAW" r:id="rId29" imgW="1781079" imgH="1253454" progId="CorelDraw.Graphic.20">
                  <p:embed/>
                </p:oleObj>
              </mc:Choice>
              <mc:Fallback>
                <p:oleObj name="CorelDRAW" r:id="rId29" imgW="1781079" imgH="1253454" progId="CorelDraw.Graphic.20">
                  <p:embed/>
                  <p:pic>
                    <p:nvPicPr>
                      <p:cNvPr id="20" name="Objeto 19">
                        <a:extLst>
                          <a:ext uri="{FF2B5EF4-FFF2-40B4-BE49-F238E27FC236}">
                            <a16:creationId xmlns:a16="http://schemas.microsoft.com/office/drawing/2014/main" id="{8833F264-2E07-4243-93C9-1285BD54BC6C}"/>
                          </a:ext>
                        </a:extLst>
                      </p:cNvPr>
                      <p:cNvPicPr/>
                      <p:nvPr/>
                    </p:nvPicPr>
                    <p:blipFill>
                      <a:blip r:embed="rId30"/>
                      <a:stretch>
                        <a:fillRect/>
                      </a:stretch>
                    </p:blipFill>
                    <p:spPr>
                      <a:xfrm>
                        <a:off x="3907500" y="-968782"/>
                        <a:ext cx="1187016" cy="835778"/>
                      </a:xfrm>
                      <a:prstGeom prst="rect">
                        <a:avLst/>
                      </a:prstGeom>
                    </p:spPr>
                  </p:pic>
                </p:oleObj>
              </mc:Fallback>
            </mc:AlternateContent>
          </a:graphicData>
        </a:graphic>
      </p:graphicFrame>
    </p:spTree>
    <p:extLst>
      <p:ext uri="{BB962C8B-B14F-4D97-AF65-F5344CB8AC3E}">
        <p14:creationId xmlns:p14="http://schemas.microsoft.com/office/powerpoint/2010/main" val="2735910807"/>
      </p:ext>
    </p:extLst>
  </p:cSld>
  <p:clrMap bg1="lt1" tx1="dk1" bg2="lt2" tx2="dk2" accent1="accent1" accent2="accent2" accent3="accent3" accent4="accent4" accent5="accent5" accent6="accent6" hlink="hlink" folHlink="folHlink"/>
  <p:sldLayoutIdLst>
    <p:sldLayoutId id="2147483664" r:id="rId1"/>
    <p:sldLayoutId id="2147483650" r:id="rId2"/>
    <p:sldLayoutId id="2147483667" r:id="rId3"/>
    <p:sldLayoutId id="2147483652" r:id="rId4"/>
    <p:sldLayoutId id="2147483653" r:id="rId5"/>
    <p:sldLayoutId id="2147483668" r:id="rId6"/>
    <p:sldLayoutId id="2147483669" r:id="rId7"/>
    <p:sldLayoutId id="2147483670" r:id="rId8"/>
    <p:sldLayoutId id="2147483654" r:id="rId9"/>
    <p:sldLayoutId id="2147483655" r:id="rId10"/>
    <p:sldLayoutId id="2147483750" r:id="rId11"/>
    <p:sldLayoutId id="2147483657" r:id="rId12"/>
    <p:sldLayoutId id="2147483665" r:id="rId13"/>
    <p:sldLayoutId id="2147483671" r:id="rId14"/>
    <p:sldLayoutId id="2147483673" r:id="rId15"/>
    <p:sldLayoutId id="2147483680" r:id="rId16"/>
    <p:sldLayoutId id="2147483683" r:id="rId17"/>
    <p:sldLayoutId id="2147483740" r:id="rId18"/>
    <p:sldLayoutId id="2147483741" r:id="rId19"/>
    <p:sldLayoutId id="2147483742" r:id="rId20"/>
    <p:sldLayoutId id="2147483748" r:id="rId21"/>
    <p:sldLayoutId id="2147483751" r:id="rId2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400" b="1" kern="1200" spc="-100" baseline="0">
          <a:solidFill>
            <a:srgbClr val="262626"/>
          </a:solidFill>
          <a:latin typeface="+mj-lt"/>
          <a:ea typeface="+mj-ea"/>
          <a:cs typeface="+mj-cs"/>
        </a:defRPr>
      </a:lvl1pPr>
    </p:titleStyle>
    <p:bodyStyle>
      <a:lvl1pPr marL="0" indent="0" algn="l" defTabSz="914400" rtl="0" eaLnBrk="1" latinLnBrk="0" hangingPunct="1">
        <a:lnSpc>
          <a:spcPct val="114000"/>
        </a:lnSpc>
        <a:spcBef>
          <a:spcPts val="1000"/>
        </a:spcBef>
        <a:buFont typeface="Arial" panose="020B0604020202020204" pitchFamily="34" charset="0"/>
        <a:buNone/>
        <a:defRPr sz="2000" kern="1200" spc="-50" baseline="0">
          <a:solidFill>
            <a:srgbClr val="262626"/>
          </a:solidFill>
          <a:latin typeface="+mn-lt"/>
          <a:ea typeface="+mn-ea"/>
          <a:cs typeface="+mn-cs"/>
        </a:defRPr>
      </a:lvl1pPr>
      <a:lvl2pPr marL="457200" indent="0" algn="l" defTabSz="914400" rtl="0" eaLnBrk="1" latinLnBrk="0" hangingPunct="1">
        <a:lnSpc>
          <a:spcPct val="114000"/>
        </a:lnSpc>
        <a:spcBef>
          <a:spcPts val="500"/>
        </a:spcBef>
        <a:buFont typeface="Arial" panose="020B0604020202020204" pitchFamily="34" charset="0"/>
        <a:buNone/>
        <a:defRPr sz="1800" kern="1200" spc="-50" baseline="0">
          <a:solidFill>
            <a:srgbClr val="262626"/>
          </a:solidFill>
          <a:latin typeface="+mn-lt"/>
          <a:ea typeface="+mn-ea"/>
          <a:cs typeface="+mn-cs"/>
        </a:defRPr>
      </a:lvl2pPr>
      <a:lvl3pPr marL="914400" indent="0" algn="l" defTabSz="914400" rtl="0" eaLnBrk="1" latinLnBrk="0" hangingPunct="1">
        <a:lnSpc>
          <a:spcPct val="114000"/>
        </a:lnSpc>
        <a:spcBef>
          <a:spcPts val="500"/>
        </a:spcBef>
        <a:buFont typeface="Arial" panose="020B0604020202020204" pitchFamily="34" charset="0"/>
        <a:buNone/>
        <a:defRPr sz="1600" kern="1200" spc="-50" baseline="0">
          <a:solidFill>
            <a:srgbClr val="262626"/>
          </a:solidFill>
          <a:latin typeface="+mn-lt"/>
          <a:ea typeface="+mn-ea"/>
          <a:cs typeface="+mn-cs"/>
        </a:defRPr>
      </a:lvl3pPr>
      <a:lvl4pPr marL="1371600" indent="0" algn="l" defTabSz="914400" rtl="0" eaLnBrk="1" latinLnBrk="0" hangingPunct="1">
        <a:lnSpc>
          <a:spcPct val="114000"/>
        </a:lnSpc>
        <a:spcBef>
          <a:spcPts val="500"/>
        </a:spcBef>
        <a:buFont typeface="Arial" panose="020B0604020202020204" pitchFamily="34" charset="0"/>
        <a:buNone/>
        <a:defRPr sz="1400" kern="1200" spc="-50" baseline="0">
          <a:solidFill>
            <a:srgbClr val="262626"/>
          </a:solidFill>
          <a:latin typeface="+mn-lt"/>
          <a:ea typeface="+mn-ea"/>
          <a:cs typeface="+mn-cs"/>
        </a:defRPr>
      </a:lvl4pPr>
      <a:lvl5pPr marL="1828800" indent="0" algn="l" defTabSz="914400" rtl="0" eaLnBrk="1" latinLnBrk="0" hangingPunct="1">
        <a:lnSpc>
          <a:spcPct val="114000"/>
        </a:lnSpc>
        <a:spcBef>
          <a:spcPts val="500"/>
        </a:spcBef>
        <a:buFont typeface="Arial" panose="020B0604020202020204" pitchFamily="34" charset="0"/>
        <a:buNone/>
        <a:defRPr sz="1400" kern="1200" spc="-50" baseline="0">
          <a:solidFill>
            <a:srgbClr val="26262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25.jpeg"/></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hyperlink" Target="https://www.isic-archive.com/#!/topWithHeader/wideContentTop/main"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http://cocodataset.org/#home" TargetMode="External"/><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31.png"/><Relationship Id="rId7" Type="http://schemas.openxmlformats.org/officeDocument/2006/relationships/image" Target="../media/image35.jpeg"/><Relationship Id="rId2" Type="http://schemas.openxmlformats.org/officeDocument/2006/relationships/notesSlide" Target="../notesSlides/notesSlide15.xml"/><Relationship Id="rId1" Type="http://schemas.openxmlformats.org/officeDocument/2006/relationships/slideLayout" Target="../slideLayouts/slideLayout4.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 Id="rId9" Type="http://schemas.openxmlformats.org/officeDocument/2006/relationships/image" Target="../media/image36.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7.xml"/><Relationship Id="rId1" Type="http://schemas.openxmlformats.org/officeDocument/2006/relationships/slideLayout" Target="../slideLayouts/slideLayout4.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9.xml"/><Relationship Id="rId1" Type="http://schemas.openxmlformats.org/officeDocument/2006/relationships/slideLayout" Target="../slideLayouts/slideLayout15.xml"/><Relationship Id="rId5" Type="http://schemas.openxmlformats.org/officeDocument/2006/relationships/image" Target="../media/image43.png"/><Relationship Id="rId4" Type="http://schemas.openxmlformats.org/officeDocument/2006/relationships/image" Target="../media/image4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2.xml"/></Relationships>
</file>

<file path=ppt/slides/_rels/slide2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0.xml"/><Relationship Id="rId1" Type="http://schemas.openxmlformats.org/officeDocument/2006/relationships/slideLayout" Target="../slideLayouts/slideLayout15.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1.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4.xml"/><Relationship Id="rId5" Type="http://schemas.openxmlformats.org/officeDocument/2006/relationships/image" Target="../media/image19.jpeg"/><Relationship Id="rId4" Type="http://schemas.openxmlformats.org/officeDocument/2006/relationships/hyperlink" Target="https://emerj.com/ai-sector-overviews/deep-learning-in-oncology/" TargetMode="Externa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jpe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EB051579-52C7-4D72-88DE-1436711C3E27}"/>
              </a:ext>
            </a:extLst>
          </p:cNvPr>
          <p:cNvSpPr>
            <a:spLocks noGrp="1"/>
          </p:cNvSpPr>
          <p:nvPr>
            <p:ph type="ctrTitle"/>
          </p:nvPr>
        </p:nvSpPr>
        <p:spPr/>
        <p:txBody>
          <a:bodyPr/>
          <a:lstStyle/>
          <a:p>
            <a:r>
              <a:rPr lang="en-GB" dirty="0"/>
              <a:t>Mask R-CNN </a:t>
            </a:r>
            <a:endParaRPr lang="en-US" dirty="0"/>
          </a:p>
        </p:txBody>
      </p:sp>
      <p:sp>
        <p:nvSpPr>
          <p:cNvPr id="10" name="Subtitle 9">
            <a:extLst>
              <a:ext uri="{FF2B5EF4-FFF2-40B4-BE49-F238E27FC236}">
                <a16:creationId xmlns:a16="http://schemas.microsoft.com/office/drawing/2014/main" id="{1A19BF77-EB67-4DFE-96AF-79942A6DB218}"/>
              </a:ext>
            </a:extLst>
          </p:cNvPr>
          <p:cNvSpPr>
            <a:spLocks noGrp="1"/>
          </p:cNvSpPr>
          <p:nvPr>
            <p:ph type="subTitle" idx="1"/>
          </p:nvPr>
        </p:nvSpPr>
        <p:spPr/>
        <p:txBody>
          <a:bodyPr/>
          <a:lstStyle/>
          <a:p>
            <a:r>
              <a:rPr lang="en-GB" dirty="0"/>
              <a:t>Alexander González</a:t>
            </a:r>
          </a:p>
          <a:p>
            <a:r>
              <a:rPr lang="en-GB" dirty="0"/>
              <a:t>Software Developer Engineer – Plain Concepts</a:t>
            </a:r>
            <a:endParaRPr lang="en-US" dirty="0"/>
          </a:p>
        </p:txBody>
      </p:sp>
    </p:spTree>
    <p:extLst>
      <p:ext uri="{BB962C8B-B14F-4D97-AF65-F5344CB8AC3E}">
        <p14:creationId xmlns:p14="http://schemas.microsoft.com/office/powerpoint/2010/main" val="472508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5999" y="324001"/>
            <a:ext cx="12539243" cy="944999"/>
          </a:xfrm>
        </p:spPr>
        <p:txBody>
          <a:bodyPr>
            <a:normAutofit fontScale="90000"/>
          </a:bodyPr>
          <a:lstStyle/>
          <a:p>
            <a:r>
              <a:rPr lang="fr-FR" dirty="0">
                <a:solidFill>
                  <a:srgbClr val="C00000"/>
                </a:solidFill>
              </a:rPr>
              <a:t>Instance Segmentation vs </a:t>
            </a:r>
            <a:r>
              <a:rPr lang="fr-FR" dirty="0" err="1">
                <a:solidFill>
                  <a:srgbClr val="C00000"/>
                </a:solidFill>
              </a:rPr>
              <a:t>Semantics</a:t>
            </a:r>
            <a:r>
              <a:rPr lang="fr-FR" dirty="0">
                <a:solidFill>
                  <a:srgbClr val="C00000"/>
                </a:solidFill>
              </a:rPr>
              <a:t> Segmentation</a:t>
            </a:r>
            <a:endParaRPr lang="en-US" dirty="0">
              <a:solidFill>
                <a:srgbClr val="C00000"/>
              </a:solidFill>
            </a:endParaRPr>
          </a:p>
        </p:txBody>
      </p:sp>
      <p:sp>
        <p:nvSpPr>
          <p:cNvPr id="12" name="Title 1">
            <a:extLst>
              <a:ext uri="{FF2B5EF4-FFF2-40B4-BE49-F238E27FC236}">
                <a16:creationId xmlns:a16="http://schemas.microsoft.com/office/drawing/2014/main" id="{D82B5E64-8458-4E5C-A00F-4920B19E08E5}"/>
              </a:ext>
            </a:extLst>
          </p:cNvPr>
          <p:cNvSpPr txBox="1">
            <a:spLocks/>
          </p:cNvSpPr>
          <p:nvPr/>
        </p:nvSpPr>
        <p:spPr>
          <a:xfrm>
            <a:off x="335998" y="325307"/>
            <a:ext cx="12539243" cy="944999"/>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kern="1200" spc="-100" baseline="0">
                <a:solidFill>
                  <a:srgbClr val="262626"/>
                </a:solidFill>
                <a:latin typeface="+mj-lt"/>
                <a:ea typeface="+mj-ea"/>
                <a:cs typeface="+mj-cs"/>
              </a:defRPr>
            </a:lvl1pPr>
          </a:lstStyle>
          <a:p>
            <a:r>
              <a:rPr lang="en-US" sz="4000" dirty="0" err="1">
                <a:solidFill>
                  <a:srgbClr val="C00000"/>
                </a:solidFill>
              </a:rPr>
              <a:t>Arquitectura</a:t>
            </a:r>
            <a:r>
              <a:rPr lang="en-US" sz="4000" dirty="0">
                <a:solidFill>
                  <a:srgbClr val="C00000"/>
                </a:solidFill>
              </a:rPr>
              <a:t> red neuronal</a:t>
            </a:r>
          </a:p>
        </p:txBody>
      </p:sp>
      <p:sp>
        <p:nvSpPr>
          <p:cNvPr id="4" name="Title 1">
            <a:extLst>
              <a:ext uri="{FF2B5EF4-FFF2-40B4-BE49-F238E27FC236}">
                <a16:creationId xmlns:a16="http://schemas.microsoft.com/office/drawing/2014/main" id="{8DBE01AF-82F2-4087-89EF-A64D047A4D38}"/>
              </a:ext>
            </a:extLst>
          </p:cNvPr>
          <p:cNvSpPr txBox="1">
            <a:spLocks/>
          </p:cNvSpPr>
          <p:nvPr/>
        </p:nvSpPr>
        <p:spPr>
          <a:xfrm>
            <a:off x="335998" y="324000"/>
            <a:ext cx="12539243" cy="944999"/>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kern="1200" spc="-100" baseline="0">
                <a:solidFill>
                  <a:srgbClr val="262626"/>
                </a:solidFill>
                <a:latin typeface="+mj-lt"/>
                <a:ea typeface="+mj-ea"/>
                <a:cs typeface="+mj-cs"/>
              </a:defRPr>
            </a:lvl1pPr>
          </a:lstStyle>
          <a:p>
            <a:endParaRPr lang="en-US" dirty="0">
              <a:solidFill>
                <a:srgbClr val="C00000"/>
              </a:solidFill>
            </a:endParaRPr>
          </a:p>
        </p:txBody>
      </p:sp>
      <p:sp>
        <p:nvSpPr>
          <p:cNvPr id="5" name="Title 1">
            <a:extLst>
              <a:ext uri="{FF2B5EF4-FFF2-40B4-BE49-F238E27FC236}">
                <a16:creationId xmlns:a16="http://schemas.microsoft.com/office/drawing/2014/main" id="{C150686A-916B-437D-914B-5D83E1E35B91}"/>
              </a:ext>
            </a:extLst>
          </p:cNvPr>
          <p:cNvSpPr txBox="1">
            <a:spLocks/>
          </p:cNvSpPr>
          <p:nvPr/>
        </p:nvSpPr>
        <p:spPr>
          <a:xfrm>
            <a:off x="0" y="2195096"/>
            <a:ext cx="12539243" cy="944999"/>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kern="1200" spc="-100" baseline="0">
                <a:solidFill>
                  <a:srgbClr val="262626"/>
                </a:solidFill>
                <a:latin typeface="+mj-lt"/>
                <a:ea typeface="+mj-ea"/>
                <a:cs typeface="+mj-cs"/>
              </a:defRPr>
            </a:lvl1pPr>
          </a:lstStyle>
          <a:p>
            <a:endParaRPr lang="en-US" dirty="0">
              <a:solidFill>
                <a:srgbClr val="C00000"/>
              </a:solidFill>
            </a:endParaRPr>
          </a:p>
        </p:txBody>
      </p:sp>
      <p:pic>
        <p:nvPicPr>
          <p:cNvPr id="8194" name="Picture 2" descr="https://cdn-images-1.medium.com/max/2000/1*M_ZhHp8OXzWxEsfWu2e5EA.png">
            <a:extLst>
              <a:ext uri="{FF2B5EF4-FFF2-40B4-BE49-F238E27FC236}">
                <a16:creationId xmlns:a16="http://schemas.microsoft.com/office/drawing/2014/main" id="{41A62902-AEC8-4469-A365-AA4C4D162C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712099"/>
            <a:ext cx="12192000" cy="4011613"/>
          </a:xfrm>
          <a:prstGeom prst="rect">
            <a:avLst/>
          </a:prstGeom>
          <a:noFill/>
          <a:extLst>
            <a:ext uri="{909E8E84-426E-40DD-AFC4-6F175D3DCCD1}">
              <a14:hiddenFill xmlns:a14="http://schemas.microsoft.com/office/drawing/2010/main">
                <a:solidFill>
                  <a:srgbClr val="FFFFFF"/>
                </a:solidFill>
              </a14:hiddenFill>
            </a:ext>
          </a:extLst>
        </p:spPr>
      </p:pic>
      <p:pic>
        <p:nvPicPr>
          <p:cNvPr id="8200" name="Picture 8" descr="https://www.pyimagesearch.com/wp-content/uploads/2018/11/mask_rcnn_segmentation_types.jpg">
            <a:extLst>
              <a:ext uri="{FF2B5EF4-FFF2-40B4-BE49-F238E27FC236}">
                <a16:creationId xmlns:a16="http://schemas.microsoft.com/office/drawing/2014/main" id="{7209544C-C092-4FB6-AF0E-E2A4459B50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87893" y="1436667"/>
            <a:ext cx="5715000" cy="4562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9753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20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500"/>
                                        <p:tgtEl>
                                          <p:spTgt spid="8200"/>
                                        </p:tgtEl>
                                      </p:cBhvr>
                                    </p:animEffect>
                                    <p:set>
                                      <p:cBhvr>
                                        <p:cTn id="15" dur="1" fill="hold">
                                          <p:stCondLst>
                                            <p:cond delay="499"/>
                                          </p:stCondLst>
                                        </p:cTn>
                                        <p:tgtEl>
                                          <p:spTgt spid="8200"/>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grpId="1" nodeType="clickEffect">
                                  <p:stCondLst>
                                    <p:cond delay="0"/>
                                  </p:stCondLst>
                                  <p:childTnLst>
                                    <p:animEffect transition="out" filter="fade">
                                      <p:cBhvr>
                                        <p:cTn id="19" dur="500"/>
                                        <p:tgtEl>
                                          <p:spTgt spid="2"/>
                                        </p:tgtEl>
                                      </p:cBhvr>
                                    </p:animEffect>
                                    <p:set>
                                      <p:cBhvr>
                                        <p:cTn id="20" dur="1" fill="hold">
                                          <p:stCondLst>
                                            <p:cond delay="499"/>
                                          </p:stCondLst>
                                        </p:cTn>
                                        <p:tgtEl>
                                          <p:spTgt spid="2"/>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819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0" presetClass="exit" presetSubtype="0" fill="hold" nodeType="clickEffect">
                                  <p:stCondLst>
                                    <p:cond delay="0"/>
                                  </p:stCondLst>
                                  <p:childTnLst>
                                    <p:animEffect transition="out" filter="fade">
                                      <p:cBhvr>
                                        <p:cTn id="32" dur="500"/>
                                        <p:tgtEl>
                                          <p:spTgt spid="8194"/>
                                        </p:tgtEl>
                                      </p:cBhvr>
                                    </p:animEffect>
                                    <p:set>
                                      <p:cBhvr>
                                        <p:cTn id="33" dur="1" fill="hold">
                                          <p:stCondLst>
                                            <p:cond delay="499"/>
                                          </p:stCondLst>
                                        </p:cTn>
                                        <p:tgtEl>
                                          <p:spTgt spid="8194"/>
                                        </p:tgtEl>
                                        <p:attrNameLst>
                                          <p:attrName>style.visibility</p:attrName>
                                        </p:attrNameLst>
                                      </p:cBhvr>
                                      <p:to>
                                        <p:strVal val="hidden"/>
                                      </p:to>
                                    </p:set>
                                  </p:childTnLst>
                                </p:cTn>
                              </p:par>
                            </p:childTnLst>
                          </p:cTn>
                        </p:par>
                      </p:childTnLst>
                    </p:cTn>
                  </p:par>
                  <p:par>
                    <p:cTn id="34" fill="hold">
                      <p:stCondLst>
                        <p:cond delay="indefinite"/>
                      </p:stCondLst>
                      <p:childTnLst>
                        <p:par>
                          <p:cTn id="35" fill="hold">
                            <p:stCondLst>
                              <p:cond delay="0"/>
                            </p:stCondLst>
                            <p:childTnLst>
                              <p:par>
                                <p:cTn id="36" presetID="10" presetClass="exit" presetSubtype="0" fill="hold" grpId="1" nodeType="clickEffect">
                                  <p:stCondLst>
                                    <p:cond delay="0"/>
                                  </p:stCondLst>
                                  <p:childTnLst>
                                    <p:animEffect transition="out" filter="fade">
                                      <p:cBhvr>
                                        <p:cTn id="37" dur="500"/>
                                        <p:tgtEl>
                                          <p:spTgt spid="12"/>
                                        </p:tgtEl>
                                      </p:cBhvr>
                                    </p:animEffect>
                                    <p:set>
                                      <p:cBhvr>
                                        <p:cTn id="38" dur="1" fill="hold">
                                          <p:stCondLst>
                                            <p:cond delay="49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12" grpId="0"/>
      <p:bldP spid="12" grpId="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88E9AC-6E05-41AC-9CC5-CF90286B6D35}"/>
              </a:ext>
            </a:extLst>
          </p:cNvPr>
          <p:cNvSpPr>
            <a:spLocks noGrp="1"/>
          </p:cNvSpPr>
          <p:nvPr>
            <p:ph type="title"/>
          </p:nvPr>
        </p:nvSpPr>
        <p:spPr>
          <a:xfrm>
            <a:off x="381000" y="3789000"/>
            <a:ext cx="10755000" cy="1439999"/>
          </a:xfrm>
        </p:spPr>
        <p:txBody>
          <a:bodyPr/>
          <a:lstStyle/>
          <a:p>
            <a:r>
              <a:rPr lang="es-ES" dirty="0"/>
              <a:t>Paso a paso - </a:t>
            </a:r>
            <a:endParaRPr lang="en-US" dirty="0"/>
          </a:p>
        </p:txBody>
      </p:sp>
      <p:pic>
        <p:nvPicPr>
          <p:cNvPr id="5" name="Picture 2" descr="Resultado de imagen de Jupyter notebook logo">
            <a:extLst>
              <a:ext uri="{FF2B5EF4-FFF2-40B4-BE49-F238E27FC236}">
                <a16:creationId xmlns:a16="http://schemas.microsoft.com/office/drawing/2014/main" id="{4906A4A6-4596-4CC0-B343-0EA64D0F11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34761" y="3911315"/>
            <a:ext cx="1991611" cy="2037685"/>
          </a:xfrm>
          <a:prstGeom prst="ellipse">
            <a:avLst/>
          </a:prstGeom>
          <a:ln w="63500" cap="rnd">
            <a:solidFill>
              <a:schemeClr val="bg1"/>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style>
          <a:lnRef idx="2">
            <a:schemeClr val="accent3"/>
          </a:lnRef>
          <a:fillRef idx="1">
            <a:schemeClr val="lt1"/>
          </a:fillRef>
          <a:effectRef idx="0">
            <a:schemeClr val="accent3"/>
          </a:effectRef>
          <a:fontRef idx="minor">
            <a:schemeClr val="dk1"/>
          </a:fontRef>
        </p:style>
      </p:pic>
    </p:spTree>
    <p:extLst>
      <p:ext uri="{BB962C8B-B14F-4D97-AF65-F5344CB8AC3E}">
        <p14:creationId xmlns:p14="http://schemas.microsoft.com/office/powerpoint/2010/main" val="2021913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88E9AC-6E05-41AC-9CC5-CF90286B6D35}"/>
              </a:ext>
            </a:extLst>
          </p:cNvPr>
          <p:cNvSpPr>
            <a:spLocks noGrp="1"/>
          </p:cNvSpPr>
          <p:nvPr>
            <p:ph type="title"/>
          </p:nvPr>
        </p:nvSpPr>
        <p:spPr/>
        <p:txBody>
          <a:bodyPr/>
          <a:lstStyle/>
          <a:p>
            <a:r>
              <a:rPr lang="en-GB" dirty="0" err="1"/>
              <a:t>Entrenamiento</a:t>
            </a:r>
            <a:r>
              <a:rPr lang="en-GB" dirty="0"/>
              <a:t> y testing</a:t>
            </a:r>
            <a:endParaRPr lang="en-US" dirty="0"/>
          </a:p>
        </p:txBody>
      </p:sp>
      <p:sp>
        <p:nvSpPr>
          <p:cNvPr id="3" name="Text Placeholder 2">
            <a:extLst>
              <a:ext uri="{FF2B5EF4-FFF2-40B4-BE49-F238E27FC236}">
                <a16:creationId xmlns:a16="http://schemas.microsoft.com/office/drawing/2014/main" id="{865686C2-481C-4528-8DB9-F3DD56CB98A8}"/>
              </a:ext>
            </a:extLst>
          </p:cNvPr>
          <p:cNvSpPr>
            <a:spLocks noGrp="1"/>
          </p:cNvSpPr>
          <p:nvPr>
            <p:ph type="body" idx="1"/>
          </p:nvPr>
        </p:nvSpPr>
        <p:spPr/>
        <p:txBody>
          <a:bodyPr/>
          <a:lstStyle/>
          <a:p>
            <a:pPr marL="0" indent="0">
              <a:buNone/>
            </a:pPr>
            <a:r>
              <a:rPr lang="en-GB" dirty="0"/>
              <a:t> </a:t>
            </a:r>
            <a:endParaRPr lang="en-US" dirty="0"/>
          </a:p>
        </p:txBody>
      </p:sp>
    </p:spTree>
    <p:extLst>
      <p:ext uri="{BB962C8B-B14F-4D97-AF65-F5344CB8AC3E}">
        <p14:creationId xmlns:p14="http://schemas.microsoft.com/office/powerpoint/2010/main" val="749226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D82B5E64-8458-4E5C-A00F-4920B19E08E5}"/>
              </a:ext>
            </a:extLst>
          </p:cNvPr>
          <p:cNvSpPr txBox="1">
            <a:spLocks/>
          </p:cNvSpPr>
          <p:nvPr/>
        </p:nvSpPr>
        <p:spPr>
          <a:xfrm>
            <a:off x="335998" y="325307"/>
            <a:ext cx="12539243" cy="944999"/>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kern="1200" spc="-100" baseline="0">
                <a:solidFill>
                  <a:srgbClr val="262626"/>
                </a:solidFill>
                <a:latin typeface="+mj-lt"/>
                <a:ea typeface="+mj-ea"/>
                <a:cs typeface="+mj-cs"/>
              </a:defRPr>
            </a:lvl1pPr>
          </a:lstStyle>
          <a:p>
            <a:endParaRPr lang="en-US" sz="4000" dirty="0">
              <a:solidFill>
                <a:srgbClr val="C00000"/>
              </a:solidFill>
            </a:endParaRPr>
          </a:p>
        </p:txBody>
      </p:sp>
      <p:sp>
        <p:nvSpPr>
          <p:cNvPr id="5" name="Title 1">
            <a:extLst>
              <a:ext uri="{FF2B5EF4-FFF2-40B4-BE49-F238E27FC236}">
                <a16:creationId xmlns:a16="http://schemas.microsoft.com/office/drawing/2014/main" id="{C150686A-916B-437D-914B-5D83E1E35B91}"/>
              </a:ext>
            </a:extLst>
          </p:cNvPr>
          <p:cNvSpPr txBox="1">
            <a:spLocks/>
          </p:cNvSpPr>
          <p:nvPr/>
        </p:nvSpPr>
        <p:spPr>
          <a:xfrm>
            <a:off x="0" y="2195096"/>
            <a:ext cx="12539243" cy="944999"/>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kern="1200" spc="-100" baseline="0">
                <a:solidFill>
                  <a:srgbClr val="262626"/>
                </a:solidFill>
                <a:latin typeface="+mj-lt"/>
                <a:ea typeface="+mj-ea"/>
                <a:cs typeface="+mj-cs"/>
              </a:defRPr>
            </a:lvl1pPr>
          </a:lstStyle>
          <a:p>
            <a:endParaRPr lang="en-US" dirty="0">
              <a:solidFill>
                <a:srgbClr val="C00000"/>
              </a:solidFill>
            </a:endParaRPr>
          </a:p>
        </p:txBody>
      </p:sp>
      <p:pic>
        <p:nvPicPr>
          <p:cNvPr id="9" name="Imagen 8">
            <a:extLst>
              <a:ext uri="{FF2B5EF4-FFF2-40B4-BE49-F238E27FC236}">
                <a16:creationId xmlns:a16="http://schemas.microsoft.com/office/drawing/2014/main" id="{D1720BA5-8809-447D-98C1-4A61E7B94A8D}"/>
              </a:ext>
            </a:extLst>
          </p:cNvPr>
          <p:cNvPicPr>
            <a:picLocks noChangeAspect="1"/>
          </p:cNvPicPr>
          <p:nvPr/>
        </p:nvPicPr>
        <p:blipFill>
          <a:blip r:embed="rId3"/>
          <a:stretch>
            <a:fillRect/>
          </a:stretch>
        </p:blipFill>
        <p:spPr>
          <a:xfrm>
            <a:off x="621011" y="1697107"/>
            <a:ext cx="10949978" cy="4041597"/>
          </a:xfrm>
          <a:prstGeom prst="rect">
            <a:avLst/>
          </a:prstGeom>
        </p:spPr>
      </p:pic>
      <p:sp>
        <p:nvSpPr>
          <p:cNvPr id="40" name="Title 1">
            <a:extLst>
              <a:ext uri="{FF2B5EF4-FFF2-40B4-BE49-F238E27FC236}">
                <a16:creationId xmlns:a16="http://schemas.microsoft.com/office/drawing/2014/main" id="{BD6A0F1C-0525-4076-8AAE-C112DC3A11AB}"/>
              </a:ext>
            </a:extLst>
          </p:cNvPr>
          <p:cNvSpPr>
            <a:spLocks noGrp="1"/>
          </p:cNvSpPr>
          <p:nvPr>
            <p:ph type="title"/>
          </p:nvPr>
        </p:nvSpPr>
        <p:spPr>
          <a:xfrm>
            <a:off x="336000" y="324001"/>
            <a:ext cx="11520000" cy="944999"/>
          </a:xfrm>
        </p:spPr>
        <p:txBody>
          <a:bodyPr/>
          <a:lstStyle/>
          <a:p>
            <a:r>
              <a:rPr lang="es-ES" dirty="0">
                <a:solidFill>
                  <a:srgbClr val="C00000"/>
                </a:solidFill>
              </a:rPr>
              <a:t>Machine </a:t>
            </a:r>
            <a:r>
              <a:rPr lang="es-ES" dirty="0" err="1">
                <a:solidFill>
                  <a:srgbClr val="C00000"/>
                </a:solidFill>
              </a:rPr>
              <a:t>learning</a:t>
            </a:r>
            <a:r>
              <a:rPr lang="es-ES" dirty="0">
                <a:solidFill>
                  <a:srgbClr val="C00000"/>
                </a:solidFill>
              </a:rPr>
              <a:t> </a:t>
            </a:r>
            <a:r>
              <a:rPr lang="es-ES" dirty="0" err="1">
                <a:solidFill>
                  <a:srgbClr val="C00000"/>
                </a:solidFill>
              </a:rPr>
              <a:t>workflow</a:t>
            </a:r>
            <a:endParaRPr lang="en-US" dirty="0">
              <a:solidFill>
                <a:srgbClr val="C00000"/>
              </a:solidFill>
            </a:endParaRPr>
          </a:p>
        </p:txBody>
      </p:sp>
      <p:sp>
        <p:nvSpPr>
          <p:cNvPr id="41" name="CuadroTexto 40">
            <a:hlinkClick r:id="rId4"/>
            <a:extLst>
              <a:ext uri="{FF2B5EF4-FFF2-40B4-BE49-F238E27FC236}">
                <a16:creationId xmlns:a16="http://schemas.microsoft.com/office/drawing/2014/main" id="{0AE4CCED-1B0B-4CBE-A301-ECDF6F063E30}"/>
              </a:ext>
            </a:extLst>
          </p:cNvPr>
          <p:cNvSpPr txBox="1"/>
          <p:nvPr/>
        </p:nvSpPr>
        <p:spPr>
          <a:xfrm>
            <a:off x="5861339" y="1297734"/>
            <a:ext cx="1041991" cy="369332"/>
          </a:xfrm>
          <a:prstGeom prst="rect">
            <a:avLst/>
          </a:prstGeom>
          <a:noFill/>
        </p:spPr>
        <p:txBody>
          <a:bodyPr wrap="square" rtlCol="0">
            <a:spAutoFit/>
          </a:bodyPr>
          <a:lstStyle/>
          <a:p>
            <a:r>
              <a:rPr lang="es-ES" dirty="0" err="1">
                <a:solidFill>
                  <a:schemeClr val="tx1">
                    <a:lumMod val="65000"/>
                    <a:lumOff val="35000"/>
                  </a:schemeClr>
                </a:solidFill>
                <a:hlinkClick r:id="rId4">
                  <a:extLst>
                    <a:ext uri="{A12FA001-AC4F-418D-AE19-62706E023703}">
                      <ahyp:hlinkClr xmlns:ahyp="http://schemas.microsoft.com/office/drawing/2018/hyperlinkcolor" val="tx"/>
                    </a:ext>
                  </a:extLst>
                </a:hlinkClick>
              </a:rPr>
              <a:t>Dataset</a:t>
            </a:r>
            <a:r>
              <a:rPr lang="es-ES" dirty="0">
                <a:solidFill>
                  <a:schemeClr val="tx1">
                    <a:lumMod val="65000"/>
                    <a:lumOff val="35000"/>
                  </a:schemeClr>
                </a:solidFill>
              </a:rPr>
              <a:t>!</a:t>
            </a:r>
            <a:endParaRPr lang="en-US" dirty="0">
              <a:solidFill>
                <a:schemeClr val="tx1">
                  <a:lumMod val="65000"/>
                  <a:lumOff val="35000"/>
                </a:schemeClr>
              </a:solidFill>
            </a:endParaRPr>
          </a:p>
        </p:txBody>
      </p:sp>
    </p:spTree>
    <p:extLst>
      <p:ext uri="{BB962C8B-B14F-4D97-AF65-F5344CB8AC3E}">
        <p14:creationId xmlns:p14="http://schemas.microsoft.com/office/powerpoint/2010/main" val="3541891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xit" presetSubtype="0" fill="hold" grpId="1" nodeType="clickEffect" nodePh="1">
                                  <p:stCondLst>
                                    <p:cond delay="0"/>
                                  </p:stCondLst>
                                  <p:endCondLst>
                                    <p:cond evt="begin" delay="0">
                                      <p:tn val="9"/>
                                    </p:cond>
                                  </p:endCondLst>
                                  <p:childTnLst>
                                    <p:animEffect transition="out" filter="fade">
                                      <p:cBhvr>
                                        <p:cTn id="10" dur="500"/>
                                        <p:tgtEl>
                                          <p:spTgt spid="12"/>
                                        </p:tgtEl>
                                      </p:cBhvr>
                                    </p:animEffect>
                                    <p:set>
                                      <p:cBhvr>
                                        <p:cTn id="11" dur="1" fill="hold">
                                          <p:stCondLst>
                                            <p:cond delay="499"/>
                                          </p:stCondLst>
                                        </p:cTn>
                                        <p:tgtEl>
                                          <p:spTgt spid="12"/>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9"/>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2" grpId="1"/>
      <p:bldP spid="4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D82B5E64-8458-4E5C-A00F-4920B19E08E5}"/>
              </a:ext>
            </a:extLst>
          </p:cNvPr>
          <p:cNvSpPr txBox="1">
            <a:spLocks/>
          </p:cNvSpPr>
          <p:nvPr/>
        </p:nvSpPr>
        <p:spPr>
          <a:xfrm>
            <a:off x="335998" y="325307"/>
            <a:ext cx="12539243" cy="944999"/>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kern="1200" spc="-100" baseline="0">
                <a:solidFill>
                  <a:srgbClr val="262626"/>
                </a:solidFill>
                <a:latin typeface="+mj-lt"/>
                <a:ea typeface="+mj-ea"/>
                <a:cs typeface="+mj-cs"/>
              </a:defRPr>
            </a:lvl1pPr>
          </a:lstStyle>
          <a:p>
            <a:endParaRPr lang="en-US" sz="4000" dirty="0">
              <a:solidFill>
                <a:srgbClr val="C00000"/>
              </a:solidFill>
            </a:endParaRPr>
          </a:p>
        </p:txBody>
      </p:sp>
      <p:sp>
        <p:nvSpPr>
          <p:cNvPr id="5" name="Title 1">
            <a:extLst>
              <a:ext uri="{FF2B5EF4-FFF2-40B4-BE49-F238E27FC236}">
                <a16:creationId xmlns:a16="http://schemas.microsoft.com/office/drawing/2014/main" id="{C150686A-916B-437D-914B-5D83E1E35B91}"/>
              </a:ext>
            </a:extLst>
          </p:cNvPr>
          <p:cNvSpPr txBox="1">
            <a:spLocks/>
          </p:cNvSpPr>
          <p:nvPr/>
        </p:nvSpPr>
        <p:spPr>
          <a:xfrm>
            <a:off x="0" y="2195096"/>
            <a:ext cx="12539243" cy="944999"/>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kern="1200" spc="-100" baseline="0">
                <a:solidFill>
                  <a:srgbClr val="262626"/>
                </a:solidFill>
                <a:latin typeface="+mj-lt"/>
                <a:ea typeface="+mj-ea"/>
                <a:cs typeface="+mj-cs"/>
              </a:defRPr>
            </a:lvl1pPr>
          </a:lstStyle>
          <a:p>
            <a:endParaRPr lang="en-US" dirty="0">
              <a:solidFill>
                <a:srgbClr val="C00000"/>
              </a:solidFill>
            </a:endParaRPr>
          </a:p>
        </p:txBody>
      </p:sp>
      <p:sp>
        <p:nvSpPr>
          <p:cNvPr id="40" name="Title 1">
            <a:extLst>
              <a:ext uri="{FF2B5EF4-FFF2-40B4-BE49-F238E27FC236}">
                <a16:creationId xmlns:a16="http://schemas.microsoft.com/office/drawing/2014/main" id="{BD6A0F1C-0525-4076-8AAE-C112DC3A11AB}"/>
              </a:ext>
            </a:extLst>
          </p:cNvPr>
          <p:cNvSpPr>
            <a:spLocks noGrp="1"/>
          </p:cNvSpPr>
          <p:nvPr>
            <p:ph type="title"/>
          </p:nvPr>
        </p:nvSpPr>
        <p:spPr>
          <a:xfrm>
            <a:off x="336000" y="324001"/>
            <a:ext cx="11520000" cy="944999"/>
          </a:xfrm>
        </p:spPr>
        <p:txBody>
          <a:bodyPr/>
          <a:lstStyle/>
          <a:p>
            <a:r>
              <a:rPr lang="es-ES" dirty="0">
                <a:solidFill>
                  <a:srgbClr val="C00000"/>
                </a:solidFill>
              </a:rPr>
              <a:t>Entrenamiento</a:t>
            </a:r>
            <a:endParaRPr lang="en-US" dirty="0">
              <a:solidFill>
                <a:srgbClr val="C00000"/>
              </a:solidFill>
            </a:endParaRPr>
          </a:p>
        </p:txBody>
      </p:sp>
      <p:sp>
        <p:nvSpPr>
          <p:cNvPr id="6" name="Rectangle 2">
            <a:extLst>
              <a:ext uri="{FF2B5EF4-FFF2-40B4-BE49-F238E27FC236}">
                <a16:creationId xmlns:a16="http://schemas.microsoft.com/office/drawing/2014/main" id="{3C887FA8-F36C-4623-ADA8-47D76FAAC143}"/>
              </a:ext>
            </a:extLst>
          </p:cNvPr>
          <p:cNvSpPr/>
          <p:nvPr/>
        </p:nvSpPr>
        <p:spPr>
          <a:xfrm>
            <a:off x="894311" y="1561079"/>
            <a:ext cx="3459763" cy="1200329"/>
          </a:xfrm>
          <a:prstGeom prst="rect">
            <a:avLst/>
          </a:prstGeom>
        </p:spPr>
        <p:txBody>
          <a:bodyPr wrap="square">
            <a:spAutoFit/>
          </a:bodyPr>
          <a:lstStyle/>
          <a:p>
            <a:pPr marL="457200" indent="-457200">
              <a:buFont typeface="Arial" panose="020B0604020202020204" pitchFamily="34" charset="0"/>
              <a:buChar char="•"/>
            </a:pPr>
            <a:r>
              <a:rPr lang="es-ES" dirty="0">
                <a:solidFill>
                  <a:schemeClr val="tx1">
                    <a:lumMod val="65000"/>
                    <a:lumOff val="35000"/>
                  </a:schemeClr>
                </a:solidFill>
              </a:rPr>
              <a:t>Resnet101</a:t>
            </a:r>
            <a:endParaRPr lang="es-ES" dirty="0">
              <a:solidFill>
                <a:schemeClr val="tx1">
                  <a:lumMod val="65000"/>
                  <a:lumOff val="35000"/>
                </a:schemeClr>
              </a:solidFill>
              <a:hlinkClick r:id="rId3">
                <a:extLst>
                  <a:ext uri="{A12FA001-AC4F-418D-AE19-62706E023703}">
                    <ahyp:hlinkClr xmlns:ahyp="http://schemas.microsoft.com/office/drawing/2018/hyperlinkcolor" val="tx"/>
                  </a:ext>
                </a:extLst>
              </a:hlinkClick>
            </a:endParaRPr>
          </a:p>
          <a:p>
            <a:pPr marL="457200" indent="-457200">
              <a:buFont typeface="Arial" panose="020B0604020202020204" pitchFamily="34" charset="0"/>
              <a:buChar char="•"/>
            </a:pPr>
            <a:r>
              <a:rPr lang="es-ES" dirty="0" err="1">
                <a:solidFill>
                  <a:schemeClr val="tx1">
                    <a:lumMod val="65000"/>
                    <a:lumOff val="35000"/>
                  </a:schemeClr>
                </a:solidFill>
                <a:hlinkClick r:id="rId3">
                  <a:extLst>
                    <a:ext uri="{A12FA001-AC4F-418D-AE19-62706E023703}">
                      <ahyp:hlinkClr xmlns:ahyp="http://schemas.microsoft.com/office/drawing/2018/hyperlinkcolor" val="tx"/>
                    </a:ext>
                  </a:extLst>
                </a:hlinkClick>
              </a:rPr>
              <a:t>Dataset</a:t>
            </a:r>
            <a:r>
              <a:rPr lang="es-ES" dirty="0">
                <a:solidFill>
                  <a:schemeClr val="tx1">
                    <a:lumMod val="65000"/>
                    <a:lumOff val="35000"/>
                  </a:schemeClr>
                </a:solidFill>
                <a:hlinkClick r:id="rId3">
                  <a:extLst>
                    <a:ext uri="{A12FA001-AC4F-418D-AE19-62706E023703}">
                      <ahyp:hlinkClr xmlns:ahyp="http://schemas.microsoft.com/office/drawing/2018/hyperlinkcolor" val="tx"/>
                    </a:ext>
                  </a:extLst>
                </a:hlinkClick>
              </a:rPr>
              <a:t> COCO</a:t>
            </a:r>
            <a:endParaRPr lang="es-ES" dirty="0">
              <a:solidFill>
                <a:schemeClr val="tx1">
                  <a:lumMod val="65000"/>
                  <a:lumOff val="35000"/>
                </a:schemeClr>
              </a:solidFill>
            </a:endParaRPr>
          </a:p>
          <a:p>
            <a:pPr marL="914343" indent="-457200">
              <a:buFont typeface="Arial" panose="020B0604020202020204" pitchFamily="34" charset="0"/>
              <a:buChar char="•"/>
            </a:pPr>
            <a:r>
              <a:rPr lang="es-ES" dirty="0">
                <a:solidFill>
                  <a:schemeClr val="tx1">
                    <a:lumMod val="65000"/>
                    <a:lumOff val="35000"/>
                  </a:schemeClr>
                </a:solidFill>
              </a:rPr>
              <a:t>330K Imágenes.</a:t>
            </a:r>
          </a:p>
          <a:p>
            <a:pPr marL="914343" indent="-457200">
              <a:buFont typeface="Arial" panose="020B0604020202020204" pitchFamily="34" charset="0"/>
              <a:buChar char="•"/>
            </a:pPr>
            <a:r>
              <a:rPr lang="es-ES" dirty="0">
                <a:solidFill>
                  <a:schemeClr val="tx1">
                    <a:lumMod val="65000"/>
                    <a:lumOff val="35000"/>
                  </a:schemeClr>
                </a:solidFill>
              </a:rPr>
              <a:t>Detección de objetos.</a:t>
            </a:r>
          </a:p>
        </p:txBody>
      </p:sp>
      <p:pic>
        <p:nvPicPr>
          <p:cNvPr id="7" name="Picture 3">
            <a:extLst>
              <a:ext uri="{FF2B5EF4-FFF2-40B4-BE49-F238E27FC236}">
                <a16:creationId xmlns:a16="http://schemas.microsoft.com/office/drawing/2014/main" id="{3D3EDB2D-EBAC-4A70-A5FC-D8D5BF3C6C56}"/>
              </a:ext>
            </a:extLst>
          </p:cNvPr>
          <p:cNvPicPr>
            <a:picLocks noChangeAspect="1"/>
          </p:cNvPicPr>
          <p:nvPr/>
        </p:nvPicPr>
        <p:blipFill>
          <a:blip r:embed="rId4"/>
          <a:stretch>
            <a:fillRect/>
          </a:stretch>
        </p:blipFill>
        <p:spPr>
          <a:xfrm>
            <a:off x="1212481" y="3047478"/>
            <a:ext cx="1997647" cy="2942463"/>
          </a:xfrm>
          <a:prstGeom prst="rect">
            <a:avLst/>
          </a:prstGeom>
        </p:spPr>
      </p:pic>
      <p:pic>
        <p:nvPicPr>
          <p:cNvPr id="8" name="Picture 4">
            <a:extLst>
              <a:ext uri="{FF2B5EF4-FFF2-40B4-BE49-F238E27FC236}">
                <a16:creationId xmlns:a16="http://schemas.microsoft.com/office/drawing/2014/main" id="{F0792938-AC50-4FA3-9AB8-DE3A7EBBCA87}"/>
              </a:ext>
            </a:extLst>
          </p:cNvPr>
          <p:cNvPicPr>
            <a:picLocks noChangeAspect="1"/>
          </p:cNvPicPr>
          <p:nvPr/>
        </p:nvPicPr>
        <p:blipFill>
          <a:blip r:embed="rId5"/>
          <a:stretch>
            <a:fillRect/>
          </a:stretch>
        </p:blipFill>
        <p:spPr>
          <a:xfrm>
            <a:off x="4329158" y="2048729"/>
            <a:ext cx="7251830" cy="3941212"/>
          </a:xfrm>
          <a:prstGeom prst="rect">
            <a:avLst/>
          </a:prstGeom>
        </p:spPr>
      </p:pic>
      <p:pic>
        <p:nvPicPr>
          <p:cNvPr id="10" name="Picture 2" descr="Resultado de imagen de cube icon">
            <a:extLst>
              <a:ext uri="{FF2B5EF4-FFF2-40B4-BE49-F238E27FC236}">
                <a16:creationId xmlns:a16="http://schemas.microsoft.com/office/drawing/2014/main" id="{6C56CF04-5707-4AB5-A281-D3DB2D05F85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00191" y="848484"/>
            <a:ext cx="709761" cy="709761"/>
          </a:xfrm>
          <a:prstGeom prst="rect">
            <a:avLst/>
          </a:prstGeom>
          <a:noFill/>
          <a:extLst>
            <a:ext uri="{909E8E84-426E-40DD-AFC4-6F175D3DCCD1}">
              <a14:hiddenFill xmlns:a14="http://schemas.microsoft.com/office/drawing/2010/main">
                <a:solidFill>
                  <a:srgbClr val="FFFFFF"/>
                </a:solidFill>
              </a14:hiddenFill>
            </a:ext>
          </a:extLst>
        </p:spPr>
      </p:pic>
      <p:sp>
        <p:nvSpPr>
          <p:cNvPr id="11" name="Right Brace 5">
            <a:extLst>
              <a:ext uri="{FF2B5EF4-FFF2-40B4-BE49-F238E27FC236}">
                <a16:creationId xmlns:a16="http://schemas.microsoft.com/office/drawing/2014/main" id="{2ECFFF58-00AE-4F41-A80C-EFA5B02E91E5}"/>
              </a:ext>
            </a:extLst>
          </p:cNvPr>
          <p:cNvSpPr/>
          <p:nvPr/>
        </p:nvSpPr>
        <p:spPr>
          <a:xfrm rot="16200000">
            <a:off x="7802696" y="-1869266"/>
            <a:ext cx="304753" cy="725183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sp>
        <p:nvSpPr>
          <p:cNvPr id="13" name="Rectangle 6">
            <a:extLst>
              <a:ext uri="{FF2B5EF4-FFF2-40B4-BE49-F238E27FC236}">
                <a16:creationId xmlns:a16="http://schemas.microsoft.com/office/drawing/2014/main" id="{E6438B15-8165-4B20-870E-4E65507467F3}"/>
              </a:ext>
            </a:extLst>
          </p:cNvPr>
          <p:cNvSpPr/>
          <p:nvPr/>
        </p:nvSpPr>
        <p:spPr>
          <a:xfrm>
            <a:off x="8309952" y="942861"/>
            <a:ext cx="2730813" cy="369332"/>
          </a:xfrm>
          <a:prstGeom prst="rect">
            <a:avLst/>
          </a:prstGeom>
        </p:spPr>
        <p:txBody>
          <a:bodyPr wrap="square">
            <a:spAutoFit/>
          </a:bodyPr>
          <a:lstStyle/>
          <a:p>
            <a:r>
              <a:rPr lang="es-ES" dirty="0">
                <a:solidFill>
                  <a:schemeClr val="tx1">
                    <a:lumMod val="65000"/>
                    <a:lumOff val="35000"/>
                  </a:schemeClr>
                </a:solidFill>
              </a:rPr>
              <a:t>Modelo </a:t>
            </a:r>
            <a:r>
              <a:rPr lang="es-ES" dirty="0" err="1">
                <a:solidFill>
                  <a:schemeClr val="tx1">
                    <a:lumMod val="65000"/>
                    <a:lumOff val="35000"/>
                  </a:schemeClr>
                </a:solidFill>
              </a:rPr>
              <a:t>pre-entrenado</a:t>
            </a:r>
            <a:endParaRPr lang="es-ES" dirty="0">
              <a:solidFill>
                <a:schemeClr val="tx1">
                  <a:lumMod val="65000"/>
                  <a:lumOff val="35000"/>
                </a:schemeClr>
              </a:solidFill>
            </a:endParaRPr>
          </a:p>
        </p:txBody>
      </p:sp>
    </p:spTree>
    <p:extLst>
      <p:ext uri="{BB962C8B-B14F-4D97-AF65-F5344CB8AC3E}">
        <p14:creationId xmlns:p14="http://schemas.microsoft.com/office/powerpoint/2010/main" val="1429874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xit" presetSubtype="0" fill="hold" grpId="1" nodeType="clickEffect" nodePh="1">
                                  <p:stCondLst>
                                    <p:cond delay="0"/>
                                  </p:stCondLst>
                                  <p:endCondLst>
                                    <p:cond evt="begin" delay="0">
                                      <p:tn val="9"/>
                                    </p:cond>
                                  </p:endCondLst>
                                  <p:childTnLst>
                                    <p:animEffect transition="out" filter="fade">
                                      <p:cBhvr>
                                        <p:cTn id="10" dur="500"/>
                                        <p:tgtEl>
                                          <p:spTgt spid="12"/>
                                        </p:tgtEl>
                                      </p:cBhvr>
                                    </p:animEffect>
                                    <p:set>
                                      <p:cBhvr>
                                        <p:cTn id="11" dur="1" fill="hold">
                                          <p:stCondLst>
                                            <p:cond delay="499"/>
                                          </p:stCondLst>
                                        </p:cTn>
                                        <p:tgtEl>
                                          <p:spTgt spid="12"/>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6"/>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7"/>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13"/>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10"/>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1"/>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2" grpId="1"/>
      <p:bldP spid="6" grpId="0"/>
      <p:bldP spid="11" grpId="0" animBg="1"/>
      <p:bldP spid="1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D82B5E64-8458-4E5C-A00F-4920B19E08E5}"/>
              </a:ext>
            </a:extLst>
          </p:cNvPr>
          <p:cNvSpPr txBox="1">
            <a:spLocks/>
          </p:cNvSpPr>
          <p:nvPr/>
        </p:nvSpPr>
        <p:spPr>
          <a:xfrm>
            <a:off x="335998" y="325307"/>
            <a:ext cx="12539243" cy="944999"/>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kern="1200" spc="-100" baseline="0">
                <a:solidFill>
                  <a:srgbClr val="262626"/>
                </a:solidFill>
                <a:latin typeface="+mj-lt"/>
                <a:ea typeface="+mj-ea"/>
                <a:cs typeface="+mj-cs"/>
              </a:defRPr>
            </a:lvl1pPr>
          </a:lstStyle>
          <a:p>
            <a:endParaRPr lang="en-US" sz="4000" dirty="0">
              <a:solidFill>
                <a:srgbClr val="C00000"/>
              </a:solidFill>
            </a:endParaRPr>
          </a:p>
        </p:txBody>
      </p:sp>
      <p:sp>
        <p:nvSpPr>
          <p:cNvPr id="5" name="Title 1">
            <a:extLst>
              <a:ext uri="{FF2B5EF4-FFF2-40B4-BE49-F238E27FC236}">
                <a16:creationId xmlns:a16="http://schemas.microsoft.com/office/drawing/2014/main" id="{C150686A-916B-437D-914B-5D83E1E35B91}"/>
              </a:ext>
            </a:extLst>
          </p:cNvPr>
          <p:cNvSpPr txBox="1">
            <a:spLocks/>
          </p:cNvSpPr>
          <p:nvPr/>
        </p:nvSpPr>
        <p:spPr>
          <a:xfrm>
            <a:off x="5540547" y="3792823"/>
            <a:ext cx="1874085" cy="31833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b="1" kern="1200" spc="-100" baseline="0">
                <a:solidFill>
                  <a:srgbClr val="262626"/>
                </a:solidFill>
                <a:latin typeface="+mj-lt"/>
                <a:ea typeface="+mj-ea"/>
                <a:cs typeface="+mj-cs"/>
              </a:defRPr>
            </a:lvl1pPr>
          </a:lstStyle>
          <a:p>
            <a:r>
              <a:rPr lang="es-ES" sz="1800" b="0" dirty="0" err="1">
                <a:solidFill>
                  <a:schemeClr val="tx1">
                    <a:lumMod val="65000"/>
                    <a:lumOff val="35000"/>
                  </a:schemeClr>
                </a:solidFill>
                <a:latin typeface="+mn-lt"/>
              </a:rPr>
              <a:t>Tensorflow</a:t>
            </a:r>
            <a:r>
              <a:rPr lang="es-ES" sz="1800" b="0" dirty="0">
                <a:solidFill>
                  <a:schemeClr val="tx1">
                    <a:lumMod val="65000"/>
                    <a:lumOff val="35000"/>
                  </a:schemeClr>
                </a:solidFill>
                <a:latin typeface="+mn-lt"/>
              </a:rPr>
              <a:t>/</a:t>
            </a:r>
            <a:r>
              <a:rPr lang="es-ES" sz="1800" b="0" dirty="0" err="1">
                <a:solidFill>
                  <a:schemeClr val="tx1">
                    <a:lumMod val="65000"/>
                    <a:lumOff val="35000"/>
                  </a:schemeClr>
                </a:solidFill>
                <a:latin typeface="+mn-lt"/>
              </a:rPr>
              <a:t>Keras</a:t>
            </a:r>
            <a:endParaRPr lang="en-US" sz="1800" b="0" dirty="0">
              <a:solidFill>
                <a:schemeClr val="tx1">
                  <a:lumMod val="65000"/>
                  <a:lumOff val="35000"/>
                </a:schemeClr>
              </a:solidFill>
              <a:latin typeface="+mn-lt"/>
            </a:endParaRPr>
          </a:p>
        </p:txBody>
      </p:sp>
      <p:sp>
        <p:nvSpPr>
          <p:cNvPr id="40" name="Title 1">
            <a:extLst>
              <a:ext uri="{FF2B5EF4-FFF2-40B4-BE49-F238E27FC236}">
                <a16:creationId xmlns:a16="http://schemas.microsoft.com/office/drawing/2014/main" id="{BD6A0F1C-0525-4076-8AAE-C112DC3A11AB}"/>
              </a:ext>
            </a:extLst>
          </p:cNvPr>
          <p:cNvSpPr>
            <a:spLocks noGrp="1"/>
          </p:cNvSpPr>
          <p:nvPr>
            <p:ph type="title"/>
          </p:nvPr>
        </p:nvSpPr>
        <p:spPr>
          <a:xfrm>
            <a:off x="336000" y="324001"/>
            <a:ext cx="11520000" cy="944999"/>
          </a:xfrm>
        </p:spPr>
        <p:txBody>
          <a:bodyPr/>
          <a:lstStyle/>
          <a:p>
            <a:r>
              <a:rPr lang="es-ES" dirty="0">
                <a:solidFill>
                  <a:srgbClr val="C00000"/>
                </a:solidFill>
              </a:rPr>
              <a:t>Transfer </a:t>
            </a:r>
            <a:r>
              <a:rPr lang="es-ES" dirty="0" err="1">
                <a:solidFill>
                  <a:srgbClr val="C00000"/>
                </a:solidFill>
              </a:rPr>
              <a:t>Learning</a:t>
            </a:r>
            <a:endParaRPr lang="en-US" dirty="0">
              <a:solidFill>
                <a:srgbClr val="C00000"/>
              </a:solidFill>
            </a:endParaRPr>
          </a:p>
        </p:txBody>
      </p:sp>
      <p:sp>
        <p:nvSpPr>
          <p:cNvPr id="7" name="TextBox 23">
            <a:extLst>
              <a:ext uri="{FF2B5EF4-FFF2-40B4-BE49-F238E27FC236}">
                <a16:creationId xmlns:a16="http://schemas.microsoft.com/office/drawing/2014/main" id="{63E0CDC1-CC0D-43F0-B675-053FF10A6ECA}"/>
              </a:ext>
            </a:extLst>
          </p:cNvPr>
          <p:cNvSpPr txBox="1"/>
          <p:nvPr/>
        </p:nvSpPr>
        <p:spPr>
          <a:xfrm>
            <a:off x="8002501" y="2159270"/>
            <a:ext cx="2149034" cy="3416320"/>
          </a:xfrm>
          <a:prstGeom prst="rect">
            <a:avLst/>
          </a:prstGeom>
          <a:noFill/>
          <a:ln w="63500">
            <a:solidFill>
              <a:schemeClr val="tx2"/>
            </a:solidFill>
          </a:ln>
        </p:spPr>
        <p:txBody>
          <a:bodyPr wrap="square" rtlCol="0">
            <a:spAutoFit/>
          </a:bodyPr>
          <a:lstStyle/>
          <a:p>
            <a:endParaRPr lang="es-ES" dirty="0">
              <a:solidFill>
                <a:schemeClr val="tx2"/>
              </a:solidFill>
            </a:endParaRPr>
          </a:p>
          <a:p>
            <a:endParaRPr lang="es-ES" dirty="0">
              <a:solidFill>
                <a:schemeClr val="tx2"/>
              </a:solidFill>
            </a:endParaRPr>
          </a:p>
          <a:p>
            <a:endParaRPr lang="es-ES" dirty="0">
              <a:solidFill>
                <a:schemeClr val="tx2"/>
              </a:solidFill>
            </a:endParaRPr>
          </a:p>
          <a:p>
            <a:endParaRPr lang="es-ES" dirty="0">
              <a:solidFill>
                <a:schemeClr val="tx2"/>
              </a:solidFill>
            </a:endParaRPr>
          </a:p>
          <a:p>
            <a:endParaRPr lang="es-ES" dirty="0">
              <a:solidFill>
                <a:schemeClr val="tx2"/>
              </a:solidFill>
            </a:endParaRPr>
          </a:p>
          <a:p>
            <a:endParaRPr lang="es-ES" dirty="0">
              <a:solidFill>
                <a:schemeClr val="tx2"/>
              </a:solidFill>
            </a:endParaRPr>
          </a:p>
          <a:p>
            <a:endParaRPr lang="es-ES" dirty="0">
              <a:solidFill>
                <a:schemeClr val="tx2"/>
              </a:solidFill>
            </a:endParaRPr>
          </a:p>
          <a:p>
            <a:endParaRPr lang="es-ES" dirty="0">
              <a:solidFill>
                <a:schemeClr val="tx2"/>
              </a:solidFill>
            </a:endParaRPr>
          </a:p>
          <a:p>
            <a:endParaRPr lang="es-ES" dirty="0">
              <a:solidFill>
                <a:schemeClr val="tx2"/>
              </a:solidFill>
            </a:endParaRPr>
          </a:p>
          <a:p>
            <a:endParaRPr lang="es-ES" dirty="0">
              <a:solidFill>
                <a:schemeClr val="tx2"/>
              </a:solidFill>
            </a:endParaRPr>
          </a:p>
          <a:p>
            <a:endParaRPr lang="es-ES" dirty="0">
              <a:solidFill>
                <a:schemeClr val="tx2"/>
              </a:solidFill>
            </a:endParaRPr>
          </a:p>
          <a:p>
            <a:endParaRPr lang="es-ES" dirty="0">
              <a:solidFill>
                <a:schemeClr val="tx2"/>
              </a:solidFill>
            </a:endParaRPr>
          </a:p>
        </p:txBody>
      </p:sp>
      <p:sp>
        <p:nvSpPr>
          <p:cNvPr id="10" name="Rectángulo 8">
            <a:extLst>
              <a:ext uri="{FF2B5EF4-FFF2-40B4-BE49-F238E27FC236}">
                <a16:creationId xmlns:a16="http://schemas.microsoft.com/office/drawing/2014/main" id="{A9714FDE-6500-4983-A8D1-578DADF6E18C}"/>
              </a:ext>
            </a:extLst>
          </p:cNvPr>
          <p:cNvSpPr/>
          <p:nvPr/>
        </p:nvSpPr>
        <p:spPr>
          <a:xfrm>
            <a:off x="349092" y="1691655"/>
            <a:ext cx="4119736" cy="369332"/>
          </a:xfrm>
          <a:prstGeom prst="rect">
            <a:avLst/>
          </a:prstGeom>
        </p:spPr>
        <p:txBody>
          <a:bodyPr wrap="square">
            <a:spAutoFit/>
          </a:bodyPr>
          <a:lstStyle/>
          <a:p>
            <a:r>
              <a:rPr lang="en-US" i="0" dirty="0" err="1">
                <a:solidFill>
                  <a:schemeClr val="tx1">
                    <a:lumMod val="65000"/>
                    <a:lumOff val="35000"/>
                  </a:schemeClr>
                </a:solidFill>
                <a:effectLst/>
              </a:rPr>
              <a:t>Recolección</a:t>
            </a:r>
            <a:r>
              <a:rPr lang="en-US" i="0" dirty="0">
                <a:solidFill>
                  <a:schemeClr val="tx1">
                    <a:lumMod val="65000"/>
                    <a:lumOff val="35000"/>
                  </a:schemeClr>
                </a:solidFill>
                <a:effectLst/>
              </a:rPr>
              <a:t> de </a:t>
            </a:r>
            <a:r>
              <a:rPr lang="en-US" i="0" dirty="0" err="1">
                <a:solidFill>
                  <a:schemeClr val="tx1">
                    <a:lumMod val="65000"/>
                    <a:lumOff val="35000"/>
                  </a:schemeClr>
                </a:solidFill>
                <a:effectLst/>
              </a:rPr>
              <a:t>imágenes</a:t>
            </a:r>
            <a:r>
              <a:rPr lang="en-US" i="0" dirty="0">
                <a:solidFill>
                  <a:schemeClr val="tx1">
                    <a:lumMod val="65000"/>
                    <a:lumOff val="35000"/>
                  </a:schemeClr>
                </a:solidFill>
                <a:effectLst/>
              </a:rPr>
              <a:t> y </a:t>
            </a:r>
            <a:r>
              <a:rPr lang="en-US" i="0" dirty="0" err="1">
                <a:solidFill>
                  <a:schemeClr val="tx1">
                    <a:lumMod val="65000"/>
                    <a:lumOff val="35000"/>
                  </a:schemeClr>
                </a:solidFill>
                <a:effectLst/>
              </a:rPr>
              <a:t>etiquetado</a:t>
            </a:r>
            <a:endParaRPr lang="en-US" i="0" dirty="0">
              <a:solidFill>
                <a:schemeClr val="tx1">
                  <a:lumMod val="65000"/>
                  <a:lumOff val="35000"/>
                </a:schemeClr>
              </a:solidFill>
              <a:effectLst/>
            </a:endParaRPr>
          </a:p>
        </p:txBody>
      </p:sp>
      <p:sp>
        <p:nvSpPr>
          <p:cNvPr id="13" name="Rectángulo 14">
            <a:extLst>
              <a:ext uri="{FF2B5EF4-FFF2-40B4-BE49-F238E27FC236}">
                <a16:creationId xmlns:a16="http://schemas.microsoft.com/office/drawing/2014/main" id="{8EBC6DB8-B8EC-4945-AD65-96857DDF2AA9}"/>
              </a:ext>
            </a:extLst>
          </p:cNvPr>
          <p:cNvSpPr/>
          <p:nvPr/>
        </p:nvSpPr>
        <p:spPr>
          <a:xfrm>
            <a:off x="5367620" y="2927261"/>
            <a:ext cx="2219938" cy="738664"/>
          </a:xfrm>
          <a:prstGeom prst="rect">
            <a:avLst/>
          </a:prstGeom>
          <a:solidFill>
            <a:schemeClr val="accent1">
              <a:lumMod val="75000"/>
            </a:schemeClr>
          </a:solidFill>
        </p:spPr>
        <p:txBody>
          <a:bodyPr wrap="square">
            <a:spAutoFit/>
          </a:bodyPr>
          <a:lstStyle/>
          <a:p>
            <a:pPr algn="ctr"/>
            <a:r>
              <a:rPr lang="en-US" sz="1400" b="1" dirty="0" err="1">
                <a:solidFill>
                  <a:schemeClr val="bg1"/>
                </a:solidFill>
              </a:rPr>
              <a:t>Preparación</a:t>
            </a:r>
            <a:r>
              <a:rPr lang="en-US" sz="1400" b="1" dirty="0">
                <a:solidFill>
                  <a:schemeClr val="bg1"/>
                </a:solidFill>
              </a:rPr>
              <a:t> de </a:t>
            </a:r>
            <a:r>
              <a:rPr lang="en-US" sz="1400" b="1" dirty="0" err="1">
                <a:solidFill>
                  <a:schemeClr val="bg1"/>
                </a:solidFill>
              </a:rPr>
              <a:t>imágenes</a:t>
            </a:r>
            <a:r>
              <a:rPr lang="en-US" sz="1400" b="1" dirty="0">
                <a:solidFill>
                  <a:schemeClr val="bg1"/>
                </a:solidFill>
              </a:rPr>
              <a:t> y </a:t>
            </a:r>
            <a:r>
              <a:rPr lang="en-US" sz="1400" b="1" dirty="0" err="1">
                <a:solidFill>
                  <a:schemeClr val="bg1"/>
                </a:solidFill>
              </a:rPr>
              <a:t>entrenamiento</a:t>
            </a:r>
            <a:endParaRPr lang="en-US" sz="1400" b="1" i="0" dirty="0">
              <a:solidFill>
                <a:schemeClr val="bg1"/>
              </a:solidFill>
              <a:effectLst/>
            </a:endParaRPr>
          </a:p>
        </p:txBody>
      </p:sp>
      <p:sp>
        <p:nvSpPr>
          <p:cNvPr id="15" name="Rectángulo 14">
            <a:extLst>
              <a:ext uri="{FF2B5EF4-FFF2-40B4-BE49-F238E27FC236}">
                <a16:creationId xmlns:a16="http://schemas.microsoft.com/office/drawing/2014/main" id="{3D340FD2-E846-4C81-80BF-44339E3A5746}"/>
              </a:ext>
            </a:extLst>
          </p:cNvPr>
          <p:cNvSpPr/>
          <p:nvPr/>
        </p:nvSpPr>
        <p:spPr>
          <a:xfrm>
            <a:off x="8523985" y="4494450"/>
            <a:ext cx="1121978" cy="369332"/>
          </a:xfrm>
          <a:prstGeom prst="rect">
            <a:avLst/>
          </a:prstGeom>
        </p:spPr>
        <p:txBody>
          <a:bodyPr wrap="square">
            <a:spAutoFit/>
          </a:bodyPr>
          <a:lstStyle/>
          <a:p>
            <a:pPr algn="ctr"/>
            <a:r>
              <a:rPr lang="en-US" i="0" dirty="0">
                <a:solidFill>
                  <a:schemeClr val="tx1">
                    <a:lumMod val="65000"/>
                    <a:lumOff val="35000"/>
                  </a:schemeClr>
                </a:solidFill>
                <a:effectLst/>
              </a:rPr>
              <a:t>NC6 VM</a:t>
            </a:r>
          </a:p>
        </p:txBody>
      </p:sp>
      <p:pic>
        <p:nvPicPr>
          <p:cNvPr id="16" name="Picture 2" descr="Resultado de imagen de virtual machine icon">
            <a:extLst>
              <a:ext uri="{FF2B5EF4-FFF2-40B4-BE49-F238E27FC236}">
                <a16:creationId xmlns:a16="http://schemas.microsoft.com/office/drawing/2014/main" id="{B1308925-34E6-4E1A-80F0-4D314A3471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70500" y="3612500"/>
            <a:ext cx="1604063" cy="84213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descr="Resultado de imagen de python file icon">
            <a:extLst>
              <a:ext uri="{FF2B5EF4-FFF2-40B4-BE49-F238E27FC236}">
                <a16:creationId xmlns:a16="http://schemas.microsoft.com/office/drawing/2014/main" id="{31F358F6-A8A6-46DE-A450-60B63ED216B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87166" y="2392654"/>
            <a:ext cx="575660" cy="57566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6" descr="Resultado de imagen de nvidia tesla k80">
            <a:extLst>
              <a:ext uri="{FF2B5EF4-FFF2-40B4-BE49-F238E27FC236}">
                <a16:creationId xmlns:a16="http://schemas.microsoft.com/office/drawing/2014/main" id="{C7474D6D-F8E2-4AE5-8724-589B6A5DD8A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89203" y="4917957"/>
            <a:ext cx="1191542" cy="54161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8" descr="Resultado de imagen de cube icon">
            <a:extLst>
              <a:ext uri="{FF2B5EF4-FFF2-40B4-BE49-F238E27FC236}">
                <a16:creationId xmlns:a16="http://schemas.microsoft.com/office/drawing/2014/main" id="{7897FAEC-72C8-4D2D-A09A-A5913A57683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806607" y="3428447"/>
            <a:ext cx="728753" cy="728753"/>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10" descr="Resultado de imagen de tensorflow icon">
            <a:extLst>
              <a:ext uri="{FF2B5EF4-FFF2-40B4-BE49-F238E27FC236}">
                <a16:creationId xmlns:a16="http://schemas.microsoft.com/office/drawing/2014/main" id="{C3F94930-FF6D-4FD2-9218-B69E2D7F11B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232066" y="2381411"/>
            <a:ext cx="718657" cy="586903"/>
          </a:xfrm>
          <a:prstGeom prst="rect">
            <a:avLst/>
          </a:prstGeom>
          <a:noFill/>
          <a:extLst>
            <a:ext uri="{909E8E84-426E-40DD-AFC4-6F175D3DCCD1}">
              <a14:hiddenFill xmlns:a14="http://schemas.microsoft.com/office/drawing/2010/main">
                <a:solidFill>
                  <a:srgbClr val="FFFFFF"/>
                </a:solidFill>
              </a14:hiddenFill>
            </a:ext>
          </a:extLst>
        </p:spPr>
      </p:pic>
      <p:sp>
        <p:nvSpPr>
          <p:cNvPr id="22" name="Rectángulo 8">
            <a:extLst>
              <a:ext uri="{FF2B5EF4-FFF2-40B4-BE49-F238E27FC236}">
                <a16:creationId xmlns:a16="http://schemas.microsoft.com/office/drawing/2014/main" id="{CD74C5BB-58D7-49AC-AE54-29E2B9345640}"/>
              </a:ext>
            </a:extLst>
          </p:cNvPr>
          <p:cNvSpPr/>
          <p:nvPr/>
        </p:nvSpPr>
        <p:spPr>
          <a:xfrm>
            <a:off x="7772834" y="1681588"/>
            <a:ext cx="3034205" cy="369332"/>
          </a:xfrm>
          <a:prstGeom prst="rect">
            <a:avLst/>
          </a:prstGeom>
        </p:spPr>
        <p:txBody>
          <a:bodyPr wrap="square">
            <a:spAutoFit/>
          </a:bodyPr>
          <a:lstStyle/>
          <a:p>
            <a:r>
              <a:rPr lang="en-US" dirty="0" err="1">
                <a:solidFill>
                  <a:schemeClr val="tx1">
                    <a:lumMod val="65000"/>
                    <a:lumOff val="35000"/>
                  </a:schemeClr>
                </a:solidFill>
              </a:rPr>
              <a:t>Proceso</a:t>
            </a:r>
            <a:r>
              <a:rPr lang="en-US" dirty="0">
                <a:solidFill>
                  <a:schemeClr val="tx1">
                    <a:lumMod val="65000"/>
                    <a:lumOff val="35000"/>
                  </a:schemeClr>
                </a:solidFill>
              </a:rPr>
              <a:t> de </a:t>
            </a:r>
            <a:r>
              <a:rPr lang="en-US" dirty="0" err="1">
                <a:solidFill>
                  <a:schemeClr val="tx1">
                    <a:lumMod val="65000"/>
                    <a:lumOff val="35000"/>
                  </a:schemeClr>
                </a:solidFill>
              </a:rPr>
              <a:t>entrenamiento</a:t>
            </a:r>
            <a:endParaRPr lang="en-US" i="0" dirty="0">
              <a:solidFill>
                <a:schemeClr val="tx1">
                  <a:lumMod val="65000"/>
                  <a:lumOff val="35000"/>
                </a:schemeClr>
              </a:solidFill>
              <a:effectLst/>
            </a:endParaRPr>
          </a:p>
        </p:txBody>
      </p:sp>
      <p:pic>
        <p:nvPicPr>
          <p:cNvPr id="23" name="Picture 2" descr="Resultado de imagen de cube icon">
            <a:extLst>
              <a:ext uri="{FF2B5EF4-FFF2-40B4-BE49-F238E27FC236}">
                <a16:creationId xmlns:a16="http://schemas.microsoft.com/office/drawing/2014/main" id="{25D8CAB2-C0D4-4F7E-B752-8EDCA34D075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410179" y="5095775"/>
            <a:ext cx="390879" cy="390879"/>
          </a:xfrm>
          <a:prstGeom prst="rect">
            <a:avLst/>
          </a:prstGeom>
          <a:noFill/>
          <a:extLst>
            <a:ext uri="{909E8E84-426E-40DD-AFC4-6F175D3DCCD1}">
              <a14:hiddenFill xmlns:a14="http://schemas.microsoft.com/office/drawing/2010/main">
                <a:solidFill>
                  <a:srgbClr val="FFFFFF"/>
                </a:solidFill>
              </a14:hiddenFill>
            </a:ext>
          </a:extLst>
        </p:spPr>
      </p:pic>
      <p:sp>
        <p:nvSpPr>
          <p:cNvPr id="24" name="Rectángulo 14">
            <a:extLst>
              <a:ext uri="{FF2B5EF4-FFF2-40B4-BE49-F238E27FC236}">
                <a16:creationId xmlns:a16="http://schemas.microsoft.com/office/drawing/2014/main" id="{AEC93DC8-0613-4BF1-A62B-A46F2B8AC966}"/>
              </a:ext>
            </a:extLst>
          </p:cNvPr>
          <p:cNvSpPr/>
          <p:nvPr/>
        </p:nvSpPr>
        <p:spPr>
          <a:xfrm>
            <a:off x="5427058" y="5528504"/>
            <a:ext cx="2310170" cy="369332"/>
          </a:xfrm>
          <a:prstGeom prst="rect">
            <a:avLst/>
          </a:prstGeom>
        </p:spPr>
        <p:txBody>
          <a:bodyPr wrap="square">
            <a:spAutoFit/>
          </a:bodyPr>
          <a:lstStyle/>
          <a:p>
            <a:r>
              <a:rPr lang="en-US" dirty="0">
                <a:solidFill>
                  <a:schemeClr val="tx1">
                    <a:lumMod val="65000"/>
                    <a:lumOff val="35000"/>
                  </a:schemeClr>
                </a:solidFill>
              </a:rPr>
              <a:t>mask_rcnn_coco</a:t>
            </a:r>
            <a:r>
              <a:rPr lang="en-US" i="0" dirty="0">
                <a:solidFill>
                  <a:schemeClr val="tx1">
                    <a:lumMod val="65000"/>
                    <a:lumOff val="35000"/>
                  </a:schemeClr>
                </a:solidFill>
                <a:effectLst/>
              </a:rPr>
              <a:t>.</a:t>
            </a:r>
            <a:r>
              <a:rPr lang="en-US" dirty="0">
                <a:solidFill>
                  <a:schemeClr val="tx1">
                    <a:lumMod val="65000"/>
                    <a:lumOff val="35000"/>
                  </a:schemeClr>
                </a:solidFill>
              </a:rPr>
              <a:t>h5</a:t>
            </a:r>
            <a:endParaRPr lang="en-US" i="0" dirty="0">
              <a:solidFill>
                <a:schemeClr val="tx1">
                  <a:lumMod val="65000"/>
                  <a:lumOff val="35000"/>
                </a:schemeClr>
              </a:solidFill>
              <a:effectLst/>
            </a:endParaRPr>
          </a:p>
        </p:txBody>
      </p:sp>
      <p:sp>
        <p:nvSpPr>
          <p:cNvPr id="26" name="TextBox 34">
            <a:extLst>
              <a:ext uri="{FF2B5EF4-FFF2-40B4-BE49-F238E27FC236}">
                <a16:creationId xmlns:a16="http://schemas.microsoft.com/office/drawing/2014/main" id="{051F7AF5-1FD4-4052-9682-46372CE459D7}"/>
              </a:ext>
            </a:extLst>
          </p:cNvPr>
          <p:cNvSpPr txBox="1"/>
          <p:nvPr/>
        </p:nvSpPr>
        <p:spPr>
          <a:xfrm>
            <a:off x="335998" y="2193790"/>
            <a:ext cx="4637712" cy="3970318"/>
          </a:xfrm>
          <a:prstGeom prst="rect">
            <a:avLst/>
          </a:prstGeom>
          <a:noFill/>
          <a:ln w="63500">
            <a:solidFill>
              <a:schemeClr val="tx2"/>
            </a:solidFill>
          </a:ln>
        </p:spPr>
        <p:txBody>
          <a:bodyPr wrap="square" rtlCol="0">
            <a:spAutoFit/>
          </a:bodyPr>
          <a:lstStyle/>
          <a:p>
            <a:endParaRPr lang="es-ES" dirty="0"/>
          </a:p>
          <a:p>
            <a:endParaRPr lang="es-ES" dirty="0"/>
          </a:p>
          <a:p>
            <a:endParaRPr lang="es-ES" dirty="0"/>
          </a:p>
          <a:p>
            <a:endParaRPr lang="es-ES" dirty="0"/>
          </a:p>
          <a:p>
            <a:endParaRPr lang="es-ES" dirty="0"/>
          </a:p>
          <a:p>
            <a:endParaRPr lang="es-ES" dirty="0"/>
          </a:p>
          <a:p>
            <a:endParaRPr lang="es-ES" dirty="0"/>
          </a:p>
          <a:p>
            <a:endParaRPr lang="es-ES" dirty="0"/>
          </a:p>
          <a:p>
            <a:endParaRPr lang="es-ES" dirty="0"/>
          </a:p>
          <a:p>
            <a:endParaRPr lang="es-ES" dirty="0"/>
          </a:p>
          <a:p>
            <a:endParaRPr lang="es-ES" dirty="0"/>
          </a:p>
          <a:p>
            <a:endParaRPr lang="es-ES" dirty="0"/>
          </a:p>
          <a:p>
            <a:endParaRPr lang="es-ES" dirty="0"/>
          </a:p>
          <a:p>
            <a:endParaRPr lang="es-ES" dirty="0"/>
          </a:p>
        </p:txBody>
      </p:sp>
      <p:sp>
        <p:nvSpPr>
          <p:cNvPr id="27" name="Arrow: Right 35">
            <a:extLst>
              <a:ext uri="{FF2B5EF4-FFF2-40B4-BE49-F238E27FC236}">
                <a16:creationId xmlns:a16="http://schemas.microsoft.com/office/drawing/2014/main" id="{1402482D-42C4-4144-AF01-6BB3507CC35A}"/>
              </a:ext>
            </a:extLst>
          </p:cNvPr>
          <p:cNvSpPr/>
          <p:nvPr/>
        </p:nvSpPr>
        <p:spPr>
          <a:xfrm>
            <a:off x="5079476" y="3900439"/>
            <a:ext cx="388966" cy="256761"/>
          </a:xfrm>
          <a:prstGeom prst="rightArrow">
            <a:avLst/>
          </a:prstGeom>
          <a:solidFill>
            <a:schemeClr val="accent1">
              <a:lumMod val="75000"/>
            </a:schemeClr>
          </a:solidFill>
          <a:ln w="152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9" name="Rectángulo 14">
            <a:extLst>
              <a:ext uri="{FF2B5EF4-FFF2-40B4-BE49-F238E27FC236}">
                <a16:creationId xmlns:a16="http://schemas.microsoft.com/office/drawing/2014/main" id="{80560D9E-1FC2-4A94-9D90-A558B03982D2}"/>
              </a:ext>
            </a:extLst>
          </p:cNvPr>
          <p:cNvSpPr/>
          <p:nvPr/>
        </p:nvSpPr>
        <p:spPr>
          <a:xfrm>
            <a:off x="10371701" y="4142660"/>
            <a:ext cx="1617864" cy="584775"/>
          </a:xfrm>
          <a:prstGeom prst="rect">
            <a:avLst/>
          </a:prstGeom>
        </p:spPr>
        <p:txBody>
          <a:bodyPr wrap="square">
            <a:spAutoFit/>
          </a:bodyPr>
          <a:lstStyle/>
          <a:p>
            <a:pPr algn="ctr"/>
            <a:r>
              <a:rPr lang="en-US" sz="1600" dirty="0" err="1">
                <a:solidFill>
                  <a:schemeClr val="tx1">
                    <a:lumMod val="65000"/>
                    <a:lumOff val="35000"/>
                  </a:schemeClr>
                </a:solidFill>
              </a:rPr>
              <a:t>Modelo</a:t>
            </a:r>
            <a:r>
              <a:rPr lang="en-US" sz="1600" dirty="0">
                <a:solidFill>
                  <a:schemeClr val="tx1">
                    <a:lumMod val="65000"/>
                    <a:lumOff val="35000"/>
                  </a:schemeClr>
                </a:solidFill>
              </a:rPr>
              <a:t> </a:t>
            </a:r>
            <a:r>
              <a:rPr lang="en-US" sz="1600" dirty="0" err="1">
                <a:solidFill>
                  <a:schemeClr val="tx1">
                    <a:lumMod val="65000"/>
                    <a:lumOff val="35000"/>
                  </a:schemeClr>
                </a:solidFill>
              </a:rPr>
              <a:t>personalizado</a:t>
            </a:r>
            <a:endParaRPr lang="en-US" sz="1600" i="0" dirty="0">
              <a:solidFill>
                <a:schemeClr val="tx1">
                  <a:lumMod val="65000"/>
                  <a:lumOff val="35000"/>
                </a:schemeClr>
              </a:solidFill>
              <a:effectLst/>
            </a:endParaRPr>
          </a:p>
        </p:txBody>
      </p:sp>
      <p:cxnSp>
        <p:nvCxnSpPr>
          <p:cNvPr id="30" name="Straight Arrow Connector 25">
            <a:extLst>
              <a:ext uri="{FF2B5EF4-FFF2-40B4-BE49-F238E27FC236}">
                <a16:creationId xmlns:a16="http://schemas.microsoft.com/office/drawing/2014/main" id="{EFB21CDE-22EA-4C1C-8B88-327DBBB8968E}"/>
              </a:ext>
            </a:extLst>
          </p:cNvPr>
          <p:cNvCxnSpPr>
            <a:cxnSpLocks/>
          </p:cNvCxnSpPr>
          <p:nvPr/>
        </p:nvCxnSpPr>
        <p:spPr>
          <a:xfrm>
            <a:off x="9072532" y="2968314"/>
            <a:ext cx="0" cy="5325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Arrow: Right 35">
            <a:extLst>
              <a:ext uri="{FF2B5EF4-FFF2-40B4-BE49-F238E27FC236}">
                <a16:creationId xmlns:a16="http://schemas.microsoft.com/office/drawing/2014/main" id="{F2AD3760-D2A2-43C8-B447-558788DAFE8A}"/>
              </a:ext>
            </a:extLst>
          </p:cNvPr>
          <p:cNvSpPr/>
          <p:nvPr/>
        </p:nvSpPr>
        <p:spPr>
          <a:xfrm>
            <a:off x="7542745" y="3865326"/>
            <a:ext cx="388966" cy="256761"/>
          </a:xfrm>
          <a:prstGeom prst="rightArrow">
            <a:avLst/>
          </a:prstGeom>
          <a:solidFill>
            <a:schemeClr val="accent1">
              <a:lumMod val="75000"/>
            </a:schemeClr>
          </a:solidFill>
          <a:ln w="152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35" name="Arrow: Right 35">
            <a:extLst>
              <a:ext uri="{FF2B5EF4-FFF2-40B4-BE49-F238E27FC236}">
                <a16:creationId xmlns:a16="http://schemas.microsoft.com/office/drawing/2014/main" id="{BDB810BE-389C-4465-BF6E-21B489D49DEA}"/>
              </a:ext>
            </a:extLst>
          </p:cNvPr>
          <p:cNvSpPr/>
          <p:nvPr/>
        </p:nvSpPr>
        <p:spPr>
          <a:xfrm>
            <a:off x="7547263" y="5165648"/>
            <a:ext cx="388966" cy="256761"/>
          </a:xfrm>
          <a:prstGeom prst="rightArrow">
            <a:avLst/>
          </a:prstGeom>
          <a:solidFill>
            <a:schemeClr val="accent1">
              <a:lumMod val="75000"/>
            </a:schemeClr>
          </a:solidFill>
          <a:ln w="152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36" name="Arrow: Right 35">
            <a:extLst>
              <a:ext uri="{FF2B5EF4-FFF2-40B4-BE49-F238E27FC236}">
                <a16:creationId xmlns:a16="http://schemas.microsoft.com/office/drawing/2014/main" id="{A47B8254-04CE-4969-819F-2C2D656CBAC7}"/>
              </a:ext>
            </a:extLst>
          </p:cNvPr>
          <p:cNvSpPr/>
          <p:nvPr/>
        </p:nvSpPr>
        <p:spPr>
          <a:xfrm>
            <a:off x="10284588" y="3865325"/>
            <a:ext cx="388966" cy="256761"/>
          </a:xfrm>
          <a:prstGeom prst="rightArrow">
            <a:avLst/>
          </a:prstGeom>
          <a:solidFill>
            <a:schemeClr val="accent1">
              <a:lumMod val="75000"/>
            </a:schemeClr>
          </a:solidFill>
          <a:ln w="152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6" name="Imagen 5">
            <a:extLst>
              <a:ext uri="{FF2B5EF4-FFF2-40B4-BE49-F238E27FC236}">
                <a16:creationId xmlns:a16="http://schemas.microsoft.com/office/drawing/2014/main" id="{F6C3E5B5-559A-4D2D-9533-DCB4097C42D5}"/>
              </a:ext>
            </a:extLst>
          </p:cNvPr>
          <p:cNvPicPr>
            <a:picLocks noChangeAspect="1"/>
          </p:cNvPicPr>
          <p:nvPr/>
        </p:nvPicPr>
        <p:blipFill>
          <a:blip r:embed="rId9"/>
          <a:stretch>
            <a:fillRect/>
          </a:stretch>
        </p:blipFill>
        <p:spPr>
          <a:xfrm>
            <a:off x="362818" y="2241405"/>
            <a:ext cx="4578458" cy="3920507"/>
          </a:xfrm>
          <a:prstGeom prst="rect">
            <a:avLst/>
          </a:prstGeom>
        </p:spPr>
      </p:pic>
    </p:spTree>
    <p:extLst>
      <p:ext uri="{BB962C8B-B14F-4D97-AF65-F5344CB8AC3E}">
        <p14:creationId xmlns:p14="http://schemas.microsoft.com/office/powerpoint/2010/main" val="21527651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7"/>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21"/>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17"/>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30"/>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16"/>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15"/>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18"/>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36"/>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20"/>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5" grpId="0"/>
      <p:bldP spid="7" grpId="0" animBg="1"/>
      <p:bldP spid="10" grpId="0"/>
      <p:bldP spid="13" grpId="0" animBg="1"/>
      <p:bldP spid="15" grpId="0"/>
      <p:bldP spid="22" grpId="0"/>
      <p:bldP spid="24" grpId="0"/>
      <p:bldP spid="26" grpId="0" animBg="1"/>
      <p:bldP spid="27" grpId="0" animBg="1"/>
      <p:bldP spid="29" grpId="0"/>
      <p:bldP spid="34" grpId="0" animBg="1"/>
      <p:bldP spid="35" grpId="0" animBg="1"/>
      <p:bldP spid="36"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88E9AC-6E05-41AC-9CC5-CF90286B6D35}"/>
              </a:ext>
            </a:extLst>
          </p:cNvPr>
          <p:cNvSpPr>
            <a:spLocks noGrp="1"/>
          </p:cNvSpPr>
          <p:nvPr>
            <p:ph type="title"/>
          </p:nvPr>
        </p:nvSpPr>
        <p:spPr/>
        <p:txBody>
          <a:bodyPr/>
          <a:lstStyle/>
          <a:p>
            <a:r>
              <a:rPr lang="en-US" dirty="0" err="1"/>
              <a:t>Arquitectura</a:t>
            </a:r>
            <a:r>
              <a:rPr lang="en-US" dirty="0"/>
              <a:t> de la </a:t>
            </a:r>
            <a:r>
              <a:rPr lang="en-US" dirty="0" err="1"/>
              <a:t>solución</a:t>
            </a:r>
            <a:endParaRPr lang="en-US" dirty="0"/>
          </a:p>
        </p:txBody>
      </p:sp>
    </p:spTree>
    <p:extLst>
      <p:ext uri="{BB962C8B-B14F-4D97-AF65-F5344CB8AC3E}">
        <p14:creationId xmlns:p14="http://schemas.microsoft.com/office/powerpoint/2010/main" val="3025524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D82B5E64-8458-4E5C-A00F-4920B19E08E5}"/>
              </a:ext>
            </a:extLst>
          </p:cNvPr>
          <p:cNvSpPr txBox="1">
            <a:spLocks/>
          </p:cNvSpPr>
          <p:nvPr/>
        </p:nvSpPr>
        <p:spPr>
          <a:xfrm>
            <a:off x="335998" y="325307"/>
            <a:ext cx="12539243" cy="944999"/>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kern="1200" spc="-100" baseline="0">
                <a:solidFill>
                  <a:srgbClr val="262626"/>
                </a:solidFill>
                <a:latin typeface="+mj-lt"/>
                <a:ea typeface="+mj-ea"/>
                <a:cs typeface="+mj-cs"/>
              </a:defRPr>
            </a:lvl1pPr>
          </a:lstStyle>
          <a:p>
            <a:r>
              <a:rPr lang="es-ES" sz="4000" dirty="0">
                <a:solidFill>
                  <a:srgbClr val="C00000"/>
                </a:solidFill>
              </a:rPr>
              <a:t>Servicio de predicción</a:t>
            </a:r>
            <a:endParaRPr lang="en-US" sz="4000" dirty="0">
              <a:solidFill>
                <a:srgbClr val="C00000"/>
              </a:solidFill>
            </a:endParaRPr>
          </a:p>
        </p:txBody>
      </p:sp>
      <p:sp>
        <p:nvSpPr>
          <p:cNvPr id="5" name="Title 1">
            <a:extLst>
              <a:ext uri="{FF2B5EF4-FFF2-40B4-BE49-F238E27FC236}">
                <a16:creationId xmlns:a16="http://schemas.microsoft.com/office/drawing/2014/main" id="{C150686A-916B-437D-914B-5D83E1E35B91}"/>
              </a:ext>
            </a:extLst>
          </p:cNvPr>
          <p:cNvSpPr txBox="1">
            <a:spLocks/>
          </p:cNvSpPr>
          <p:nvPr/>
        </p:nvSpPr>
        <p:spPr>
          <a:xfrm>
            <a:off x="0" y="2195096"/>
            <a:ext cx="12539243" cy="944999"/>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kern="1200" spc="-100" baseline="0">
                <a:solidFill>
                  <a:srgbClr val="262626"/>
                </a:solidFill>
                <a:latin typeface="+mj-lt"/>
                <a:ea typeface="+mj-ea"/>
                <a:cs typeface="+mj-cs"/>
              </a:defRPr>
            </a:lvl1pPr>
          </a:lstStyle>
          <a:p>
            <a:endParaRPr lang="en-US" dirty="0">
              <a:solidFill>
                <a:srgbClr val="C00000"/>
              </a:solidFill>
            </a:endParaRPr>
          </a:p>
        </p:txBody>
      </p:sp>
      <p:pic>
        <p:nvPicPr>
          <p:cNvPr id="9218" name="Picture 2" descr="https://ai-bootcamp-demo.azurewebsites.net/static/img/aml.png">
            <a:extLst>
              <a:ext uri="{FF2B5EF4-FFF2-40B4-BE49-F238E27FC236}">
                <a16:creationId xmlns:a16="http://schemas.microsoft.com/office/drawing/2014/main" id="{16FE8973-571B-423F-B677-10D511B16B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7366" y="2667595"/>
            <a:ext cx="8077200" cy="2847975"/>
          </a:xfrm>
          <a:prstGeom prst="rect">
            <a:avLst/>
          </a:prstGeom>
          <a:noFill/>
          <a:extLst>
            <a:ext uri="{909E8E84-426E-40DD-AFC4-6F175D3DCCD1}">
              <a14:hiddenFill xmlns:a14="http://schemas.microsoft.com/office/drawing/2010/main">
                <a:solidFill>
                  <a:srgbClr val="FFFFFF"/>
                </a:solidFill>
              </a14:hiddenFill>
            </a:ext>
          </a:extLst>
        </p:spPr>
      </p:pic>
      <p:sp>
        <p:nvSpPr>
          <p:cNvPr id="14" name="Title 1">
            <a:extLst>
              <a:ext uri="{FF2B5EF4-FFF2-40B4-BE49-F238E27FC236}">
                <a16:creationId xmlns:a16="http://schemas.microsoft.com/office/drawing/2014/main" id="{B6BA6C6A-16E2-4681-BC4F-8CDCC3491DF5}"/>
              </a:ext>
            </a:extLst>
          </p:cNvPr>
          <p:cNvSpPr txBox="1">
            <a:spLocks/>
          </p:cNvSpPr>
          <p:nvPr/>
        </p:nvSpPr>
        <p:spPr>
          <a:xfrm>
            <a:off x="335998" y="325307"/>
            <a:ext cx="12539243" cy="944999"/>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kern="1200" spc="-100" baseline="0">
                <a:solidFill>
                  <a:srgbClr val="262626"/>
                </a:solidFill>
                <a:latin typeface="+mj-lt"/>
                <a:ea typeface="+mj-ea"/>
                <a:cs typeface="+mj-cs"/>
              </a:defRPr>
            </a:lvl1pPr>
          </a:lstStyle>
          <a:p>
            <a:r>
              <a:rPr lang="es-ES" sz="4000" dirty="0">
                <a:solidFill>
                  <a:srgbClr val="C00000"/>
                </a:solidFill>
              </a:rPr>
              <a:t>Servicio web</a:t>
            </a:r>
            <a:endParaRPr lang="en-US" sz="4000" dirty="0">
              <a:solidFill>
                <a:srgbClr val="C00000"/>
              </a:solidFill>
            </a:endParaRPr>
          </a:p>
        </p:txBody>
      </p:sp>
      <p:pic>
        <p:nvPicPr>
          <p:cNvPr id="9220" name="Picture 4" descr="https://azure.microsoft.com/images/page/services/machine-learning-service/machine-learning-service.png">
            <a:extLst>
              <a:ext uri="{FF2B5EF4-FFF2-40B4-BE49-F238E27FC236}">
                <a16:creationId xmlns:a16="http://schemas.microsoft.com/office/drawing/2014/main" id="{4E22194D-DC4B-474C-84C7-AD695E8B271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53896" y="1100130"/>
            <a:ext cx="844142" cy="844142"/>
          </a:xfrm>
          <a:prstGeom prst="rect">
            <a:avLst/>
          </a:prstGeom>
          <a:noFill/>
          <a:extLst>
            <a:ext uri="{909E8E84-426E-40DD-AFC4-6F175D3DCCD1}">
              <a14:hiddenFill xmlns:a14="http://schemas.microsoft.com/office/drawing/2010/main">
                <a:solidFill>
                  <a:srgbClr val="FFFFFF"/>
                </a:solidFill>
              </a14:hiddenFill>
            </a:ext>
          </a:extLst>
        </p:spPr>
      </p:pic>
      <p:sp>
        <p:nvSpPr>
          <p:cNvPr id="9" name="CuadroTexto 8">
            <a:extLst>
              <a:ext uri="{FF2B5EF4-FFF2-40B4-BE49-F238E27FC236}">
                <a16:creationId xmlns:a16="http://schemas.microsoft.com/office/drawing/2014/main" id="{9690FCA2-B630-4335-B8A7-FBCDD4040A5D}"/>
              </a:ext>
            </a:extLst>
          </p:cNvPr>
          <p:cNvSpPr txBox="1"/>
          <p:nvPr/>
        </p:nvSpPr>
        <p:spPr>
          <a:xfrm>
            <a:off x="4107695" y="1944272"/>
            <a:ext cx="3536543" cy="369332"/>
          </a:xfrm>
          <a:prstGeom prst="rect">
            <a:avLst/>
          </a:prstGeom>
          <a:noFill/>
        </p:spPr>
        <p:txBody>
          <a:bodyPr wrap="square" rtlCol="0">
            <a:spAutoFit/>
          </a:bodyPr>
          <a:lstStyle/>
          <a:p>
            <a:r>
              <a:rPr lang="es-ES" dirty="0">
                <a:solidFill>
                  <a:schemeClr val="tx1">
                    <a:lumMod val="65000"/>
                    <a:lumOff val="35000"/>
                  </a:schemeClr>
                </a:solidFill>
              </a:rPr>
              <a:t>Azure Machine </a:t>
            </a:r>
            <a:r>
              <a:rPr lang="es-ES" dirty="0" err="1">
                <a:solidFill>
                  <a:schemeClr val="tx1">
                    <a:lumMod val="65000"/>
                    <a:lumOff val="35000"/>
                  </a:schemeClr>
                </a:solidFill>
              </a:rPr>
              <a:t>learning</a:t>
            </a:r>
            <a:r>
              <a:rPr lang="es-ES" dirty="0">
                <a:solidFill>
                  <a:schemeClr val="tx1">
                    <a:lumMod val="65000"/>
                    <a:lumOff val="35000"/>
                  </a:schemeClr>
                </a:solidFill>
              </a:rPr>
              <a:t> </a:t>
            </a:r>
            <a:r>
              <a:rPr lang="es-ES" dirty="0" err="1">
                <a:solidFill>
                  <a:schemeClr val="tx1">
                    <a:lumMod val="65000"/>
                    <a:lumOff val="35000"/>
                  </a:schemeClr>
                </a:solidFill>
              </a:rPr>
              <a:t>Services</a:t>
            </a:r>
            <a:endParaRPr lang="en-US" dirty="0">
              <a:solidFill>
                <a:schemeClr val="tx1">
                  <a:lumMod val="65000"/>
                  <a:lumOff val="35000"/>
                </a:schemeClr>
              </a:solidFill>
            </a:endParaRPr>
          </a:p>
        </p:txBody>
      </p:sp>
      <p:sp>
        <p:nvSpPr>
          <p:cNvPr id="15" name="Rectángulo 14">
            <a:extLst>
              <a:ext uri="{FF2B5EF4-FFF2-40B4-BE49-F238E27FC236}">
                <a16:creationId xmlns:a16="http://schemas.microsoft.com/office/drawing/2014/main" id="{C1405195-D868-430C-8599-FB438E116EE9}"/>
              </a:ext>
            </a:extLst>
          </p:cNvPr>
          <p:cNvSpPr/>
          <p:nvPr/>
        </p:nvSpPr>
        <p:spPr>
          <a:xfrm>
            <a:off x="8750142" y="2669811"/>
            <a:ext cx="1164424" cy="284797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222" name="Picture 6" descr="Resultado de imagen de web app for containers azure">
            <a:extLst>
              <a:ext uri="{FF2B5EF4-FFF2-40B4-BE49-F238E27FC236}">
                <a16:creationId xmlns:a16="http://schemas.microsoft.com/office/drawing/2014/main" id="{1383E16C-6A84-4FEF-B975-144D2183C34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50142" y="3500629"/>
            <a:ext cx="1178737" cy="618837"/>
          </a:xfrm>
          <a:prstGeom prst="rect">
            <a:avLst/>
          </a:prstGeom>
          <a:noFill/>
          <a:extLst>
            <a:ext uri="{909E8E84-426E-40DD-AFC4-6F175D3DCCD1}">
              <a14:hiddenFill xmlns:a14="http://schemas.microsoft.com/office/drawing/2010/main">
                <a:solidFill>
                  <a:srgbClr val="FFFFFF"/>
                </a:solidFill>
              </a14:hiddenFill>
            </a:ext>
          </a:extLst>
        </p:spPr>
      </p:pic>
      <p:sp>
        <p:nvSpPr>
          <p:cNvPr id="16" name="CuadroTexto 15">
            <a:extLst>
              <a:ext uri="{FF2B5EF4-FFF2-40B4-BE49-F238E27FC236}">
                <a16:creationId xmlns:a16="http://schemas.microsoft.com/office/drawing/2014/main" id="{AFEBD8B1-766D-4C2B-9B5B-31A012817809}"/>
              </a:ext>
            </a:extLst>
          </p:cNvPr>
          <p:cNvSpPr txBox="1"/>
          <p:nvPr/>
        </p:nvSpPr>
        <p:spPr>
          <a:xfrm>
            <a:off x="8777711" y="4776281"/>
            <a:ext cx="1164424" cy="430887"/>
          </a:xfrm>
          <a:prstGeom prst="rect">
            <a:avLst/>
          </a:prstGeom>
          <a:noFill/>
        </p:spPr>
        <p:txBody>
          <a:bodyPr wrap="square" rtlCol="0">
            <a:spAutoFit/>
          </a:bodyPr>
          <a:lstStyle/>
          <a:p>
            <a:r>
              <a:rPr lang="es-ES" sz="1100" b="1" dirty="0" err="1">
                <a:solidFill>
                  <a:srgbClr val="8E8F8C"/>
                </a:solidFill>
                <a:latin typeface="Arial" panose="020B0604020202020204" pitchFamily="34" charset="0"/>
                <a:cs typeface="Arial" panose="020B0604020202020204" pitchFamily="34" charset="0"/>
              </a:rPr>
              <a:t>Build</a:t>
            </a:r>
            <a:r>
              <a:rPr lang="es-ES" sz="1100" b="1" dirty="0">
                <a:solidFill>
                  <a:srgbClr val="8E8F8C"/>
                </a:solidFill>
                <a:latin typeface="Arial" panose="020B0604020202020204" pitchFamily="34" charset="0"/>
                <a:cs typeface="Arial" panose="020B0604020202020204" pitchFamily="34" charset="0"/>
              </a:rPr>
              <a:t> web app </a:t>
            </a:r>
            <a:r>
              <a:rPr lang="es-ES" sz="1100" b="1" dirty="0" err="1">
                <a:solidFill>
                  <a:srgbClr val="8E8F8C"/>
                </a:solidFill>
                <a:latin typeface="Arial" panose="020B0604020202020204" pitchFamily="34" charset="0"/>
                <a:cs typeface="Arial" panose="020B0604020202020204" pitchFamily="34" charset="0"/>
              </a:rPr>
              <a:t>for</a:t>
            </a:r>
            <a:r>
              <a:rPr lang="es-ES" sz="1100" b="1" dirty="0">
                <a:solidFill>
                  <a:srgbClr val="8E8F8C"/>
                </a:solidFill>
                <a:latin typeface="Arial" panose="020B0604020202020204" pitchFamily="34" charset="0"/>
                <a:cs typeface="Arial" panose="020B0604020202020204" pitchFamily="34" charset="0"/>
              </a:rPr>
              <a:t> container</a:t>
            </a:r>
            <a:endParaRPr lang="en-US" sz="1100" b="1" dirty="0">
              <a:solidFill>
                <a:srgbClr val="8E8F8C"/>
              </a:solidFill>
              <a:latin typeface="Arial" panose="020B0604020202020204" pitchFamily="34" charset="0"/>
              <a:cs typeface="Arial" panose="020B0604020202020204" pitchFamily="34" charset="0"/>
            </a:endParaRPr>
          </a:p>
        </p:txBody>
      </p:sp>
      <p:pic>
        <p:nvPicPr>
          <p:cNvPr id="17" name="Imagen 16">
            <a:extLst>
              <a:ext uri="{FF2B5EF4-FFF2-40B4-BE49-F238E27FC236}">
                <a16:creationId xmlns:a16="http://schemas.microsoft.com/office/drawing/2014/main" id="{865B112C-E1CB-4F7B-9F1C-CC883B3A6100}"/>
              </a:ext>
            </a:extLst>
          </p:cNvPr>
          <p:cNvPicPr>
            <a:picLocks noChangeAspect="1"/>
          </p:cNvPicPr>
          <p:nvPr/>
        </p:nvPicPr>
        <p:blipFill>
          <a:blip r:embed="rId6"/>
          <a:stretch>
            <a:fillRect/>
          </a:stretch>
        </p:blipFill>
        <p:spPr>
          <a:xfrm>
            <a:off x="1522814" y="2307061"/>
            <a:ext cx="8706304" cy="391703"/>
          </a:xfrm>
          <a:prstGeom prst="rect">
            <a:avLst/>
          </a:prstGeom>
        </p:spPr>
      </p:pic>
    </p:spTree>
    <p:extLst>
      <p:ext uri="{BB962C8B-B14F-4D97-AF65-F5344CB8AC3E}">
        <p14:creationId xmlns:p14="http://schemas.microsoft.com/office/powerpoint/2010/main" val="1530796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2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2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grpId="1" nodeType="clickEffect">
                                  <p:stCondLst>
                                    <p:cond delay="0"/>
                                  </p:stCondLst>
                                  <p:childTnLst>
                                    <p:animEffect transition="out" filter="fade">
                                      <p:cBhvr>
                                        <p:cTn id="26" dur="500"/>
                                        <p:tgtEl>
                                          <p:spTgt spid="12"/>
                                        </p:tgtEl>
                                      </p:cBhvr>
                                    </p:animEffect>
                                    <p:set>
                                      <p:cBhvr>
                                        <p:cTn id="27" dur="1" fill="hold">
                                          <p:stCondLst>
                                            <p:cond delay="499"/>
                                          </p:stCondLst>
                                        </p:cTn>
                                        <p:tgtEl>
                                          <p:spTgt spid="12"/>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4"/>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15"/>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9222"/>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2" grpId="1"/>
      <p:bldP spid="14" grpId="0"/>
      <p:bldP spid="9" grpId="0"/>
      <p:bldP spid="15" grpId="0" animBg="1"/>
      <p:bldP spid="1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88E9AC-6E05-41AC-9CC5-CF90286B6D35}"/>
              </a:ext>
            </a:extLst>
          </p:cNvPr>
          <p:cNvSpPr>
            <a:spLocks noGrp="1"/>
          </p:cNvSpPr>
          <p:nvPr>
            <p:ph type="title"/>
          </p:nvPr>
        </p:nvSpPr>
        <p:spPr/>
        <p:txBody>
          <a:bodyPr/>
          <a:lstStyle/>
          <a:p>
            <a:r>
              <a:rPr lang="en-GB" dirty="0"/>
              <a:t>Demo!</a:t>
            </a:r>
            <a:endParaRPr lang="en-US" dirty="0"/>
          </a:p>
        </p:txBody>
      </p:sp>
      <p:sp>
        <p:nvSpPr>
          <p:cNvPr id="3" name="Text Placeholder 2">
            <a:extLst>
              <a:ext uri="{FF2B5EF4-FFF2-40B4-BE49-F238E27FC236}">
                <a16:creationId xmlns:a16="http://schemas.microsoft.com/office/drawing/2014/main" id="{865686C2-481C-4528-8DB9-F3DD56CB98A8}"/>
              </a:ext>
            </a:extLst>
          </p:cNvPr>
          <p:cNvSpPr>
            <a:spLocks noGrp="1"/>
          </p:cNvSpPr>
          <p:nvPr>
            <p:ph type="body" idx="1"/>
          </p:nvPr>
        </p:nvSpPr>
        <p:spPr/>
        <p:txBody>
          <a:bodyPr/>
          <a:lstStyle/>
          <a:p>
            <a:pPr marL="0" indent="0">
              <a:buNone/>
            </a:pPr>
            <a:r>
              <a:rPr lang="en-GB" dirty="0"/>
              <a:t> </a:t>
            </a:r>
            <a:endParaRPr lang="en-US" dirty="0"/>
          </a:p>
        </p:txBody>
      </p:sp>
    </p:spTree>
    <p:extLst>
      <p:ext uri="{BB962C8B-B14F-4D97-AF65-F5344CB8AC3E}">
        <p14:creationId xmlns:p14="http://schemas.microsoft.com/office/powerpoint/2010/main" val="2638762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6">
            <a:extLst>
              <a:ext uri="{FF2B5EF4-FFF2-40B4-BE49-F238E27FC236}">
                <a16:creationId xmlns:a16="http://schemas.microsoft.com/office/drawing/2014/main" id="{3DDEAEC3-ADFC-44CB-BE1F-6BA51677D3DD}"/>
              </a:ext>
            </a:extLst>
          </p:cNvPr>
          <p:cNvSpPr/>
          <p:nvPr/>
        </p:nvSpPr>
        <p:spPr>
          <a:xfrm>
            <a:off x="8554249" y="0"/>
            <a:ext cx="3637752" cy="6858000"/>
          </a:xfrm>
          <a:prstGeom prst="rect">
            <a:avLst/>
          </a:prstGeom>
          <a:solidFill>
            <a:schemeClr val="accent1">
              <a:lumMod val="50000"/>
            </a:schemeClr>
          </a:solidFill>
          <a:ln>
            <a:solidFill>
              <a:srgbClr val="007F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 name="Title 3">
            <a:extLst>
              <a:ext uri="{FF2B5EF4-FFF2-40B4-BE49-F238E27FC236}">
                <a16:creationId xmlns:a16="http://schemas.microsoft.com/office/drawing/2014/main" id="{55B2A253-9E4E-456A-A8D6-A16992A4B6C0}"/>
              </a:ext>
            </a:extLst>
          </p:cNvPr>
          <p:cNvSpPr txBox="1">
            <a:spLocks/>
          </p:cNvSpPr>
          <p:nvPr/>
        </p:nvSpPr>
        <p:spPr>
          <a:xfrm>
            <a:off x="8930015" y="1266919"/>
            <a:ext cx="3155255" cy="581030"/>
          </a:xfrm>
        </p:spPr>
        <p:txBody>
          <a:bodyPr/>
          <a:lstStyle>
            <a:lvl1pPr algn="l" defTabSz="914400" rtl="0" eaLnBrk="1" latinLnBrk="0" hangingPunct="1">
              <a:lnSpc>
                <a:spcPct val="90000"/>
              </a:lnSpc>
              <a:spcBef>
                <a:spcPct val="0"/>
              </a:spcBef>
              <a:buNone/>
              <a:defRPr sz="5200" kern="1200">
                <a:solidFill>
                  <a:srgbClr val="090806"/>
                </a:solidFill>
                <a:latin typeface="Segoe Light"/>
                <a:ea typeface="+mj-ea"/>
                <a:cs typeface="+mj-cs"/>
              </a:defRPr>
            </a:lvl1pPr>
          </a:lstStyle>
          <a:p>
            <a:pPr algn="ctr"/>
            <a:r>
              <a:rPr lang="en-US" sz="1800" dirty="0">
                <a:solidFill>
                  <a:schemeClr val="bg1"/>
                </a:solidFill>
                <a:latin typeface="+mn-lt"/>
                <a:ea typeface="+mn-ea"/>
                <a:cs typeface="+mn-cs"/>
              </a:rPr>
              <a:t>Scan the QR code below for </a:t>
            </a:r>
          </a:p>
          <a:p>
            <a:pPr algn="ctr"/>
            <a:r>
              <a:rPr lang="en-US" sz="1800" dirty="0">
                <a:solidFill>
                  <a:schemeClr val="bg1"/>
                </a:solidFill>
                <a:latin typeface="+mn-lt"/>
                <a:ea typeface="+mn-ea"/>
                <a:cs typeface="+mn-cs"/>
              </a:rPr>
              <a:t>AI Microsoft Learn resources</a:t>
            </a:r>
          </a:p>
        </p:txBody>
      </p:sp>
      <p:sp>
        <p:nvSpPr>
          <p:cNvPr id="6" name="Title 3">
            <a:extLst>
              <a:ext uri="{FF2B5EF4-FFF2-40B4-BE49-F238E27FC236}">
                <a16:creationId xmlns:a16="http://schemas.microsoft.com/office/drawing/2014/main" id="{A820A80F-7AF6-4181-ABEA-259D9E9F971B}"/>
              </a:ext>
            </a:extLst>
          </p:cNvPr>
          <p:cNvSpPr>
            <a:spLocks noGrp="1"/>
          </p:cNvSpPr>
          <p:nvPr>
            <p:ph type="title"/>
          </p:nvPr>
        </p:nvSpPr>
        <p:spPr>
          <a:xfrm>
            <a:off x="266400" y="479021"/>
            <a:ext cx="8287848" cy="849463"/>
          </a:xfrm>
        </p:spPr>
        <p:txBody>
          <a:bodyPr/>
          <a:lstStyle/>
          <a:p>
            <a:pPr algn="ctr"/>
            <a:r>
              <a:rPr lang="en-US" sz="4800" dirty="0">
                <a:cs typeface="Segoe UI Light" panose="020B0502040204020203" pitchFamily="34" charset="0"/>
              </a:rPr>
              <a:t>Docs.microsoft.com</a:t>
            </a:r>
          </a:p>
        </p:txBody>
      </p:sp>
      <p:sp>
        <p:nvSpPr>
          <p:cNvPr id="7" name="Rectangle 50">
            <a:extLst>
              <a:ext uri="{FF2B5EF4-FFF2-40B4-BE49-F238E27FC236}">
                <a16:creationId xmlns:a16="http://schemas.microsoft.com/office/drawing/2014/main" id="{6B7E0E6C-CFC8-4A8B-8851-EBD8A444C34D}"/>
              </a:ext>
            </a:extLst>
          </p:cNvPr>
          <p:cNvSpPr/>
          <p:nvPr/>
        </p:nvSpPr>
        <p:spPr>
          <a:xfrm>
            <a:off x="176878" y="1346230"/>
            <a:ext cx="8189488" cy="276999"/>
          </a:xfrm>
          <a:prstGeom prst="rect">
            <a:avLst/>
          </a:prstGeom>
        </p:spPr>
        <p:txBody>
          <a:bodyPr wrap="square" lIns="0" tIns="0" rIns="0" bIns="0">
            <a:spAutoFit/>
          </a:bodyPr>
          <a:lstStyle/>
          <a:p>
            <a:pPr lvl="0" algn="ctr">
              <a:spcAft>
                <a:spcPts val="588"/>
              </a:spcAft>
              <a:defRPr/>
            </a:pPr>
            <a:r>
              <a:rPr lang="en-US" dirty="0">
                <a:solidFill>
                  <a:schemeClr val="bg1"/>
                </a:solidFill>
              </a:rPr>
              <a:t>One global service. The latest in technical documentation, training and solutions.</a:t>
            </a:r>
          </a:p>
        </p:txBody>
      </p:sp>
      <p:pic>
        <p:nvPicPr>
          <p:cNvPr id="8" name="Picture 3" descr="Picture 3">
            <a:extLst>
              <a:ext uri="{FF2B5EF4-FFF2-40B4-BE49-F238E27FC236}">
                <a16:creationId xmlns:a16="http://schemas.microsoft.com/office/drawing/2014/main" id="{8D724906-0551-43E1-9EED-765A3BE87A99}"/>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1582" y="1640976"/>
            <a:ext cx="8568090" cy="4888385"/>
          </a:xfrm>
          <a:prstGeom prst="rect">
            <a:avLst/>
          </a:prstGeom>
          <a:ln w="12700" cap="flat">
            <a:noFill/>
            <a:miter lim="400000"/>
          </a:ln>
          <a:effectLst/>
        </p:spPr>
      </p:pic>
      <p:sp>
        <p:nvSpPr>
          <p:cNvPr id="11" name="CuadroTexto 10">
            <a:extLst>
              <a:ext uri="{FF2B5EF4-FFF2-40B4-BE49-F238E27FC236}">
                <a16:creationId xmlns:a16="http://schemas.microsoft.com/office/drawing/2014/main" id="{7091DDC6-6A44-4853-B0A1-617CDD800652}"/>
              </a:ext>
            </a:extLst>
          </p:cNvPr>
          <p:cNvSpPr txBox="1"/>
          <p:nvPr/>
        </p:nvSpPr>
        <p:spPr>
          <a:xfrm>
            <a:off x="8930014" y="6390861"/>
            <a:ext cx="3150403" cy="276999"/>
          </a:xfrm>
          <a:prstGeom prst="rect">
            <a:avLst/>
          </a:prstGeom>
          <a:noFill/>
        </p:spPr>
        <p:txBody>
          <a:bodyPr wrap="square" rtlCol="0">
            <a:spAutoFit/>
          </a:bodyPr>
          <a:lstStyle/>
          <a:p>
            <a:r>
              <a:rPr lang="es-ES" sz="1200" b="1" dirty="0">
                <a:solidFill>
                  <a:schemeClr val="bg1"/>
                </a:solidFill>
              </a:rPr>
              <a:t>Microsoft Azure </a:t>
            </a:r>
            <a:r>
              <a:rPr lang="es-ES" sz="1200" dirty="0">
                <a:solidFill>
                  <a:schemeClr val="bg1"/>
                </a:solidFill>
              </a:rPr>
              <a:t>| </a:t>
            </a:r>
            <a:r>
              <a:rPr lang="es-ES" sz="1200" dirty="0" err="1">
                <a:solidFill>
                  <a:schemeClr val="bg1"/>
                </a:solidFill>
              </a:rPr>
              <a:t>Developer</a:t>
            </a:r>
            <a:r>
              <a:rPr lang="es-ES" sz="1200" dirty="0">
                <a:solidFill>
                  <a:schemeClr val="bg1"/>
                </a:solidFill>
              </a:rPr>
              <a:t> </a:t>
            </a:r>
            <a:r>
              <a:rPr lang="es-ES" sz="1200" dirty="0" err="1">
                <a:solidFill>
                  <a:schemeClr val="bg1"/>
                </a:solidFill>
              </a:rPr>
              <a:t>Engagement</a:t>
            </a:r>
            <a:endParaRPr lang="en-US" sz="1200" dirty="0">
              <a:solidFill>
                <a:schemeClr val="bg1"/>
              </a:solidFill>
            </a:endParaRPr>
          </a:p>
        </p:txBody>
      </p:sp>
      <p:pic>
        <p:nvPicPr>
          <p:cNvPr id="12" name="Picture 2">
            <a:extLst>
              <a:ext uri="{FF2B5EF4-FFF2-40B4-BE49-F238E27FC236}">
                <a16:creationId xmlns:a16="http://schemas.microsoft.com/office/drawing/2014/main" id="{1667FEE2-F5C8-4E60-B99C-541936510E6D}"/>
              </a:ext>
            </a:extLst>
          </p:cNvPr>
          <p:cNvPicPr>
            <a:picLocks noChangeAspect="1"/>
          </p:cNvPicPr>
          <p:nvPr/>
        </p:nvPicPr>
        <p:blipFill rotWithShape="1">
          <a:blip r:embed="rId4"/>
          <a:srcRect l="-1" r="121" b="513"/>
          <a:stretch/>
        </p:blipFill>
        <p:spPr>
          <a:xfrm>
            <a:off x="1234557" y="1953893"/>
            <a:ext cx="6312435" cy="3827147"/>
          </a:xfrm>
          <a:prstGeom prst="rect">
            <a:avLst/>
          </a:prstGeom>
        </p:spPr>
      </p:pic>
      <p:pic>
        <p:nvPicPr>
          <p:cNvPr id="13" name="Picture 5">
            <a:extLst>
              <a:ext uri="{FF2B5EF4-FFF2-40B4-BE49-F238E27FC236}">
                <a16:creationId xmlns:a16="http://schemas.microsoft.com/office/drawing/2014/main" id="{0D39FE3D-70F6-472E-B21F-45D028CB0AA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26401" y="2290920"/>
            <a:ext cx="2520000" cy="2520000"/>
          </a:xfrm>
          <a:prstGeom prst="rect">
            <a:avLst/>
          </a:prstGeom>
        </p:spPr>
      </p:pic>
    </p:spTree>
    <p:extLst>
      <p:ext uri="{BB962C8B-B14F-4D97-AF65-F5344CB8AC3E}">
        <p14:creationId xmlns:p14="http://schemas.microsoft.com/office/powerpoint/2010/main" val="2823598375"/>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98566861"/>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6">
            <a:extLst>
              <a:ext uri="{FF2B5EF4-FFF2-40B4-BE49-F238E27FC236}">
                <a16:creationId xmlns:a16="http://schemas.microsoft.com/office/drawing/2014/main" id="{3DDEAEC3-ADFC-44CB-BE1F-6BA51677D3DD}"/>
              </a:ext>
            </a:extLst>
          </p:cNvPr>
          <p:cNvSpPr/>
          <p:nvPr/>
        </p:nvSpPr>
        <p:spPr>
          <a:xfrm>
            <a:off x="8554249" y="0"/>
            <a:ext cx="3637752" cy="6858000"/>
          </a:xfrm>
          <a:prstGeom prst="rect">
            <a:avLst/>
          </a:prstGeom>
          <a:solidFill>
            <a:schemeClr val="accent1">
              <a:lumMod val="50000"/>
            </a:schemeClr>
          </a:solidFill>
          <a:ln>
            <a:solidFill>
              <a:srgbClr val="007F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 name="Title 3">
            <a:extLst>
              <a:ext uri="{FF2B5EF4-FFF2-40B4-BE49-F238E27FC236}">
                <a16:creationId xmlns:a16="http://schemas.microsoft.com/office/drawing/2014/main" id="{55B2A253-9E4E-456A-A8D6-A16992A4B6C0}"/>
              </a:ext>
            </a:extLst>
          </p:cNvPr>
          <p:cNvSpPr txBox="1">
            <a:spLocks/>
          </p:cNvSpPr>
          <p:nvPr/>
        </p:nvSpPr>
        <p:spPr>
          <a:xfrm>
            <a:off x="8930015" y="1266919"/>
            <a:ext cx="3155255" cy="581030"/>
          </a:xfrm>
        </p:spPr>
        <p:txBody>
          <a:bodyPr/>
          <a:lstStyle>
            <a:lvl1pPr algn="l" defTabSz="914400" rtl="0" eaLnBrk="1" latinLnBrk="0" hangingPunct="1">
              <a:lnSpc>
                <a:spcPct val="90000"/>
              </a:lnSpc>
              <a:spcBef>
                <a:spcPct val="0"/>
              </a:spcBef>
              <a:buNone/>
              <a:defRPr sz="5200" kern="1200">
                <a:solidFill>
                  <a:srgbClr val="090806"/>
                </a:solidFill>
                <a:latin typeface="Segoe Light"/>
                <a:ea typeface="+mj-ea"/>
                <a:cs typeface="+mj-cs"/>
              </a:defRPr>
            </a:lvl1pPr>
          </a:lstStyle>
          <a:p>
            <a:pPr algn="ctr"/>
            <a:r>
              <a:rPr lang="en-US" sz="1800" dirty="0">
                <a:solidFill>
                  <a:schemeClr val="bg1"/>
                </a:solidFill>
                <a:latin typeface="+mn-lt"/>
                <a:ea typeface="+mn-ea"/>
                <a:cs typeface="+mn-cs"/>
              </a:rPr>
              <a:t>Scan the QR code below for </a:t>
            </a:r>
          </a:p>
          <a:p>
            <a:pPr algn="ctr"/>
            <a:r>
              <a:rPr lang="en-US" sz="1800" dirty="0">
                <a:solidFill>
                  <a:schemeClr val="bg1"/>
                </a:solidFill>
                <a:latin typeface="+mn-lt"/>
                <a:ea typeface="+mn-ea"/>
                <a:cs typeface="+mn-cs"/>
              </a:rPr>
              <a:t>AI Microsoft Learn resources</a:t>
            </a:r>
          </a:p>
        </p:txBody>
      </p:sp>
      <p:pic>
        <p:nvPicPr>
          <p:cNvPr id="5" name="Picture 5">
            <a:extLst>
              <a:ext uri="{FF2B5EF4-FFF2-40B4-BE49-F238E27FC236}">
                <a16:creationId xmlns:a16="http://schemas.microsoft.com/office/drawing/2014/main" id="{4223812F-0614-48B3-B36A-A34EC0B30D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47642" y="2169000"/>
            <a:ext cx="2520000" cy="2642962"/>
          </a:xfrm>
          <a:prstGeom prst="rect">
            <a:avLst/>
          </a:prstGeom>
        </p:spPr>
      </p:pic>
      <p:sp>
        <p:nvSpPr>
          <p:cNvPr id="6" name="Title 3">
            <a:extLst>
              <a:ext uri="{FF2B5EF4-FFF2-40B4-BE49-F238E27FC236}">
                <a16:creationId xmlns:a16="http://schemas.microsoft.com/office/drawing/2014/main" id="{A820A80F-7AF6-4181-ABEA-259D9E9F971B}"/>
              </a:ext>
            </a:extLst>
          </p:cNvPr>
          <p:cNvSpPr>
            <a:spLocks noGrp="1"/>
          </p:cNvSpPr>
          <p:nvPr>
            <p:ph type="title"/>
          </p:nvPr>
        </p:nvSpPr>
        <p:spPr>
          <a:xfrm>
            <a:off x="266400" y="479021"/>
            <a:ext cx="8287848" cy="849463"/>
          </a:xfrm>
        </p:spPr>
        <p:txBody>
          <a:bodyPr/>
          <a:lstStyle/>
          <a:p>
            <a:pPr algn="ctr"/>
            <a:r>
              <a:rPr lang="en-US" sz="4800" dirty="0">
                <a:cs typeface="Segoe UI Light" panose="020B0502040204020203" pitchFamily="34" charset="0"/>
              </a:rPr>
              <a:t>Microsoft Learn</a:t>
            </a:r>
          </a:p>
        </p:txBody>
      </p:sp>
      <p:sp>
        <p:nvSpPr>
          <p:cNvPr id="7" name="Rectangle 50">
            <a:extLst>
              <a:ext uri="{FF2B5EF4-FFF2-40B4-BE49-F238E27FC236}">
                <a16:creationId xmlns:a16="http://schemas.microsoft.com/office/drawing/2014/main" id="{6B7E0E6C-CFC8-4A8B-8851-EBD8A444C34D}"/>
              </a:ext>
            </a:extLst>
          </p:cNvPr>
          <p:cNvSpPr/>
          <p:nvPr/>
        </p:nvSpPr>
        <p:spPr>
          <a:xfrm>
            <a:off x="490184" y="1363977"/>
            <a:ext cx="7844181" cy="276999"/>
          </a:xfrm>
          <a:prstGeom prst="rect">
            <a:avLst/>
          </a:prstGeom>
        </p:spPr>
        <p:txBody>
          <a:bodyPr wrap="square" lIns="0" tIns="0" rIns="0" bIns="0">
            <a:spAutoFit/>
          </a:bodyPr>
          <a:lstStyle/>
          <a:p>
            <a:pPr marL="0" marR="0" lvl="0" indent="0" algn="ctr" defTabSz="914400" rtl="0" eaLnBrk="1" fontAlgn="auto" latinLnBrk="0" hangingPunct="1">
              <a:lnSpc>
                <a:spcPct val="100000"/>
              </a:lnSpc>
              <a:spcBef>
                <a:spcPts val="0"/>
              </a:spcBef>
              <a:spcAft>
                <a:spcPts val="588"/>
              </a:spcAft>
              <a:buClrTx/>
              <a:buSzTx/>
              <a:buFontTx/>
              <a:buNone/>
              <a:tabLst/>
              <a:defRPr/>
            </a:pPr>
            <a:r>
              <a:rPr kumimoji="0" lang="en-US" sz="1800" b="0" i="0" u="none" strike="noStrike" kern="1200" cap="none" spc="0" normalizeH="0" baseline="0" noProof="0" dirty="0">
                <a:ln>
                  <a:noFill/>
                </a:ln>
                <a:solidFill>
                  <a:schemeClr val="bg1"/>
                </a:solidFill>
                <a:effectLst/>
                <a:uLnTx/>
                <a:uFillTx/>
                <a:ea typeface="+mn-ea"/>
                <a:cs typeface="+mn-cs"/>
              </a:rPr>
              <a:t>Friction-free online learning. Have fun, unlock achievements, and get certified.</a:t>
            </a:r>
          </a:p>
        </p:txBody>
      </p:sp>
      <p:pic>
        <p:nvPicPr>
          <p:cNvPr id="8" name="Picture 3" descr="Picture 3">
            <a:extLst>
              <a:ext uri="{FF2B5EF4-FFF2-40B4-BE49-F238E27FC236}">
                <a16:creationId xmlns:a16="http://schemas.microsoft.com/office/drawing/2014/main" id="{8D724906-0551-43E1-9EED-765A3BE87A99}"/>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1582" y="1640976"/>
            <a:ext cx="8568090" cy="4888385"/>
          </a:xfrm>
          <a:prstGeom prst="rect">
            <a:avLst/>
          </a:prstGeom>
          <a:ln w="12700" cap="flat">
            <a:noFill/>
            <a:miter lim="400000"/>
          </a:ln>
          <a:effectLst/>
        </p:spPr>
      </p:pic>
      <p:pic>
        <p:nvPicPr>
          <p:cNvPr id="9" name="Picture 1">
            <a:extLst>
              <a:ext uri="{FF2B5EF4-FFF2-40B4-BE49-F238E27FC236}">
                <a16:creationId xmlns:a16="http://schemas.microsoft.com/office/drawing/2014/main" id="{37BB435B-5461-4FA4-93A2-2742C8FD342F}"/>
              </a:ext>
            </a:extLst>
          </p:cNvPr>
          <p:cNvPicPr>
            <a:picLocks noChangeAspect="1"/>
          </p:cNvPicPr>
          <p:nvPr/>
        </p:nvPicPr>
        <p:blipFill>
          <a:blip r:embed="rId5"/>
          <a:stretch>
            <a:fillRect/>
          </a:stretch>
        </p:blipFill>
        <p:spPr>
          <a:xfrm>
            <a:off x="1279420" y="2011130"/>
            <a:ext cx="6265710" cy="3379756"/>
          </a:xfrm>
          <a:prstGeom prst="rect">
            <a:avLst/>
          </a:prstGeom>
        </p:spPr>
      </p:pic>
      <p:pic>
        <p:nvPicPr>
          <p:cNvPr id="10" name="Picture 4">
            <a:extLst>
              <a:ext uri="{FF2B5EF4-FFF2-40B4-BE49-F238E27FC236}">
                <a16:creationId xmlns:a16="http://schemas.microsoft.com/office/drawing/2014/main" id="{638194F1-A457-4595-9E31-F52D057B55D8}"/>
              </a:ext>
            </a:extLst>
          </p:cNvPr>
          <p:cNvPicPr>
            <a:picLocks noChangeAspect="1"/>
          </p:cNvPicPr>
          <p:nvPr/>
        </p:nvPicPr>
        <p:blipFill rotWithShape="1">
          <a:blip r:embed="rId6"/>
          <a:srcRect b="42415"/>
          <a:stretch/>
        </p:blipFill>
        <p:spPr>
          <a:xfrm>
            <a:off x="1279420" y="4893379"/>
            <a:ext cx="6265710" cy="931602"/>
          </a:xfrm>
          <a:prstGeom prst="rect">
            <a:avLst/>
          </a:prstGeom>
        </p:spPr>
      </p:pic>
      <p:sp>
        <p:nvSpPr>
          <p:cNvPr id="11" name="CuadroTexto 10">
            <a:extLst>
              <a:ext uri="{FF2B5EF4-FFF2-40B4-BE49-F238E27FC236}">
                <a16:creationId xmlns:a16="http://schemas.microsoft.com/office/drawing/2014/main" id="{7091DDC6-6A44-4853-B0A1-617CDD800652}"/>
              </a:ext>
            </a:extLst>
          </p:cNvPr>
          <p:cNvSpPr txBox="1"/>
          <p:nvPr/>
        </p:nvSpPr>
        <p:spPr>
          <a:xfrm>
            <a:off x="8930014" y="6390861"/>
            <a:ext cx="3150403" cy="276999"/>
          </a:xfrm>
          <a:prstGeom prst="rect">
            <a:avLst/>
          </a:prstGeom>
          <a:noFill/>
        </p:spPr>
        <p:txBody>
          <a:bodyPr wrap="square" rtlCol="0">
            <a:spAutoFit/>
          </a:bodyPr>
          <a:lstStyle/>
          <a:p>
            <a:r>
              <a:rPr lang="es-ES" sz="1200" b="1" dirty="0">
                <a:solidFill>
                  <a:schemeClr val="bg1"/>
                </a:solidFill>
              </a:rPr>
              <a:t>Microsoft Azure </a:t>
            </a:r>
            <a:r>
              <a:rPr lang="es-ES" sz="1200" dirty="0">
                <a:solidFill>
                  <a:schemeClr val="bg1"/>
                </a:solidFill>
              </a:rPr>
              <a:t>| </a:t>
            </a:r>
            <a:r>
              <a:rPr lang="es-ES" sz="1200" dirty="0" err="1">
                <a:solidFill>
                  <a:schemeClr val="bg1"/>
                </a:solidFill>
              </a:rPr>
              <a:t>Developer</a:t>
            </a:r>
            <a:r>
              <a:rPr lang="es-ES" sz="1200" dirty="0">
                <a:solidFill>
                  <a:schemeClr val="bg1"/>
                </a:solidFill>
              </a:rPr>
              <a:t> </a:t>
            </a:r>
            <a:r>
              <a:rPr lang="es-ES" sz="1200" dirty="0" err="1">
                <a:solidFill>
                  <a:schemeClr val="bg1"/>
                </a:solidFill>
              </a:rPr>
              <a:t>Engagement</a:t>
            </a:r>
            <a:endParaRPr lang="en-US" sz="1200" dirty="0">
              <a:solidFill>
                <a:schemeClr val="bg1"/>
              </a:solidFill>
            </a:endParaRPr>
          </a:p>
        </p:txBody>
      </p:sp>
    </p:spTree>
    <p:extLst>
      <p:ext uri="{BB962C8B-B14F-4D97-AF65-F5344CB8AC3E}">
        <p14:creationId xmlns:p14="http://schemas.microsoft.com/office/powerpoint/2010/main" val="2091501579"/>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1A0F9263-31FB-4C01-B01A-C78962DF06E0}"/>
              </a:ext>
            </a:extLst>
          </p:cNvPr>
          <p:cNvSpPr>
            <a:spLocks noGrp="1"/>
          </p:cNvSpPr>
          <p:nvPr>
            <p:ph type="pic" sz="quarter" idx="10"/>
          </p:nvPr>
        </p:nvSpPr>
        <p:spPr/>
      </p:sp>
      <p:sp>
        <p:nvSpPr>
          <p:cNvPr id="2" name="CuadroTexto 1">
            <a:extLst>
              <a:ext uri="{FF2B5EF4-FFF2-40B4-BE49-F238E27FC236}">
                <a16:creationId xmlns:a16="http://schemas.microsoft.com/office/drawing/2014/main" id="{50321287-CCB3-4CFC-B337-64C98BFBBC1C}"/>
              </a:ext>
            </a:extLst>
          </p:cNvPr>
          <p:cNvSpPr txBox="1"/>
          <p:nvPr/>
        </p:nvSpPr>
        <p:spPr>
          <a:xfrm>
            <a:off x="1560394" y="4462819"/>
            <a:ext cx="9307773" cy="584775"/>
          </a:xfrm>
          <a:prstGeom prst="rect">
            <a:avLst/>
          </a:prstGeom>
          <a:noFill/>
        </p:spPr>
        <p:txBody>
          <a:bodyPr wrap="square" rtlCol="0">
            <a:spAutoFit/>
          </a:bodyPr>
          <a:lstStyle/>
          <a:p>
            <a:r>
              <a:rPr lang="es-ES" sz="3200" b="1" dirty="0">
                <a:solidFill>
                  <a:schemeClr val="bg1"/>
                </a:solidFill>
              </a:rPr>
              <a:t>Inteligencia Artificial con Azure </a:t>
            </a:r>
            <a:r>
              <a:rPr lang="es-ES" sz="3200" b="1" dirty="0" err="1">
                <a:solidFill>
                  <a:schemeClr val="bg1"/>
                </a:solidFill>
              </a:rPr>
              <a:t>Databricks</a:t>
            </a:r>
            <a:endParaRPr lang="en-US" sz="3200" b="1" dirty="0">
              <a:solidFill>
                <a:schemeClr val="bg1"/>
              </a:solidFill>
            </a:endParaRPr>
          </a:p>
        </p:txBody>
      </p:sp>
    </p:spTree>
    <p:extLst>
      <p:ext uri="{BB962C8B-B14F-4D97-AF65-F5344CB8AC3E}">
        <p14:creationId xmlns:p14="http://schemas.microsoft.com/office/powerpoint/2010/main" val="3499481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29842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88E9AC-6E05-41AC-9CC5-CF90286B6D35}"/>
              </a:ext>
            </a:extLst>
          </p:cNvPr>
          <p:cNvSpPr>
            <a:spLocks noGrp="1"/>
          </p:cNvSpPr>
          <p:nvPr>
            <p:ph type="title"/>
          </p:nvPr>
        </p:nvSpPr>
        <p:spPr>
          <a:xfrm>
            <a:off x="381000" y="3789000"/>
            <a:ext cx="7664493" cy="1439999"/>
          </a:xfrm>
        </p:spPr>
        <p:txBody>
          <a:bodyPr/>
          <a:lstStyle/>
          <a:p>
            <a:r>
              <a:rPr lang="en-GB" dirty="0">
                <a:latin typeface="Segoe UI" panose="020B0502040204020203" pitchFamily="34" charset="0"/>
              </a:rPr>
              <a:t>Deep Learning y </a:t>
            </a:r>
            <a:r>
              <a:rPr lang="en-GB" dirty="0" err="1">
                <a:latin typeface="Segoe UI" panose="020B0502040204020203" pitchFamily="34" charset="0"/>
              </a:rPr>
              <a:t>Detección</a:t>
            </a:r>
            <a:r>
              <a:rPr lang="en-GB" dirty="0">
                <a:latin typeface="Segoe UI" panose="020B0502040204020203" pitchFamily="34" charset="0"/>
              </a:rPr>
              <a:t> de </a:t>
            </a:r>
            <a:r>
              <a:rPr lang="en-GB" dirty="0" err="1">
                <a:latin typeface="Segoe UI" panose="020B0502040204020203" pitchFamily="34" charset="0"/>
              </a:rPr>
              <a:t>objetos</a:t>
            </a:r>
            <a:endParaRPr lang="en-US" b="1" dirty="0">
              <a:latin typeface="Segoe UI" panose="020B0502040204020203" pitchFamily="34" charset="0"/>
            </a:endParaRPr>
          </a:p>
        </p:txBody>
      </p:sp>
      <p:sp>
        <p:nvSpPr>
          <p:cNvPr id="3" name="Text Placeholder 2">
            <a:extLst>
              <a:ext uri="{FF2B5EF4-FFF2-40B4-BE49-F238E27FC236}">
                <a16:creationId xmlns:a16="http://schemas.microsoft.com/office/drawing/2014/main" id="{865686C2-481C-4528-8DB9-F3DD56CB98A8}"/>
              </a:ext>
            </a:extLst>
          </p:cNvPr>
          <p:cNvSpPr>
            <a:spLocks noGrp="1"/>
          </p:cNvSpPr>
          <p:nvPr>
            <p:ph type="body" idx="1"/>
          </p:nvPr>
        </p:nvSpPr>
        <p:spPr/>
        <p:txBody>
          <a:bodyPr/>
          <a:lstStyle/>
          <a:p>
            <a:pPr marL="0" indent="0">
              <a:buNone/>
            </a:pPr>
            <a:r>
              <a:rPr lang="en-GB" dirty="0"/>
              <a:t> Redes </a:t>
            </a:r>
            <a:r>
              <a:rPr lang="en-GB" dirty="0" err="1"/>
              <a:t>neuronales</a:t>
            </a:r>
            <a:endParaRPr lang="en-US" dirty="0"/>
          </a:p>
        </p:txBody>
      </p:sp>
    </p:spTree>
    <p:extLst>
      <p:ext uri="{BB962C8B-B14F-4D97-AF65-F5344CB8AC3E}">
        <p14:creationId xmlns:p14="http://schemas.microsoft.com/office/powerpoint/2010/main" val="4226472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6000" y="324001"/>
            <a:ext cx="5760000" cy="1352399"/>
          </a:xfrm>
        </p:spPr>
        <p:txBody>
          <a:bodyPr>
            <a:normAutofit/>
          </a:bodyPr>
          <a:lstStyle/>
          <a:p>
            <a:r>
              <a:rPr lang="en-US" dirty="0">
                <a:solidFill>
                  <a:srgbClr val="C00000"/>
                </a:solidFill>
              </a:rPr>
              <a:t>Deep Learning</a:t>
            </a:r>
          </a:p>
        </p:txBody>
      </p:sp>
      <p:sp>
        <p:nvSpPr>
          <p:cNvPr id="6" name="Rectangle 5"/>
          <p:cNvSpPr/>
          <p:nvPr/>
        </p:nvSpPr>
        <p:spPr>
          <a:xfrm>
            <a:off x="431294" y="1624267"/>
            <a:ext cx="5950313" cy="3136392"/>
          </a:xfrm>
          <a:prstGeom prst="rect">
            <a:avLst/>
          </a:prstGeom>
          <a:noFill/>
        </p:spPr>
        <p:txBody>
          <a:bodyPr vert="horz" wrap="square" lIns="0" tIns="45720" rIns="0" bIns="45720" rtlCol="0" anchor="ctr">
            <a:noAutofit/>
          </a:bodyPr>
          <a:lstStyle/>
          <a:p>
            <a:pPr>
              <a:lnSpc>
                <a:spcPct val="150000"/>
              </a:lnSpc>
              <a:spcAft>
                <a:spcPts val="600"/>
              </a:spcAft>
              <a:buSzPct val="90000"/>
            </a:pPr>
            <a:endParaRPr lang="en-US" sz="2800">
              <a:solidFill>
                <a:srgbClr val="505050">
                  <a:alpha val="99000"/>
                </a:srgbClr>
              </a:solidFill>
            </a:endParaRPr>
          </a:p>
        </p:txBody>
      </p:sp>
      <p:sp>
        <p:nvSpPr>
          <p:cNvPr id="30" name="Cube 29">
            <a:extLst>
              <a:ext uri="{FF2B5EF4-FFF2-40B4-BE49-F238E27FC236}">
                <a16:creationId xmlns:a16="http://schemas.microsoft.com/office/drawing/2014/main" id="{99616BFE-0ECF-4696-89CE-B0CA908A5FBD}"/>
              </a:ext>
            </a:extLst>
          </p:cNvPr>
          <p:cNvSpPr/>
          <p:nvPr/>
        </p:nvSpPr>
        <p:spPr>
          <a:xfrm>
            <a:off x="8217776" y="3243755"/>
            <a:ext cx="1111469" cy="1111469"/>
          </a:xfrm>
          <a:prstGeom prst="cube">
            <a:avLst>
              <a:gd name="adj" fmla="val 34040"/>
            </a:avLst>
          </a:prstGeom>
          <a:noFill/>
          <a:ln w="57150" cap="rnd">
            <a:solidFill>
              <a:schemeClr val="bg1">
                <a:lumMod val="9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Straight Arrow Connector 30">
            <a:extLst>
              <a:ext uri="{FF2B5EF4-FFF2-40B4-BE49-F238E27FC236}">
                <a16:creationId xmlns:a16="http://schemas.microsoft.com/office/drawing/2014/main" id="{22F8D9AD-4385-4A9E-867D-D303F9786CA5}"/>
              </a:ext>
            </a:extLst>
          </p:cNvPr>
          <p:cNvCxnSpPr>
            <a:cxnSpLocks/>
          </p:cNvCxnSpPr>
          <p:nvPr/>
        </p:nvCxnSpPr>
        <p:spPr>
          <a:xfrm flipV="1">
            <a:off x="8588266" y="1638300"/>
            <a:ext cx="0" cy="1605455"/>
          </a:xfrm>
          <a:prstGeom prst="straightConnector1">
            <a:avLst/>
          </a:prstGeom>
          <a:ln w="57150" cap="rnd">
            <a:solidFill>
              <a:srgbClr val="F2F2F2"/>
            </a:solidFill>
            <a:round/>
            <a:tailEnd type="arrow" w="lg" len="med"/>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B1C6585A-55B7-45A0-A62C-674718F45C01}"/>
              </a:ext>
            </a:extLst>
          </p:cNvPr>
          <p:cNvCxnSpPr>
            <a:cxnSpLocks/>
          </p:cNvCxnSpPr>
          <p:nvPr/>
        </p:nvCxnSpPr>
        <p:spPr>
          <a:xfrm>
            <a:off x="9329245" y="3984734"/>
            <a:ext cx="1605455" cy="0"/>
          </a:xfrm>
          <a:prstGeom prst="straightConnector1">
            <a:avLst/>
          </a:prstGeom>
          <a:ln w="57150" cap="rnd">
            <a:solidFill>
              <a:srgbClr val="F2F2F2"/>
            </a:solidFill>
            <a:round/>
            <a:tailEnd type="arrow" w="lg" len="med"/>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D8FDB652-C7D7-4422-BC23-F24B9B6AF704}"/>
              </a:ext>
            </a:extLst>
          </p:cNvPr>
          <p:cNvCxnSpPr>
            <a:cxnSpLocks/>
          </p:cNvCxnSpPr>
          <p:nvPr/>
        </p:nvCxnSpPr>
        <p:spPr>
          <a:xfrm flipH="1">
            <a:off x="7353300" y="4355224"/>
            <a:ext cx="864476" cy="864476"/>
          </a:xfrm>
          <a:prstGeom prst="straightConnector1">
            <a:avLst/>
          </a:prstGeom>
          <a:ln w="57150" cap="rnd">
            <a:solidFill>
              <a:srgbClr val="F2F2F2"/>
            </a:solidFill>
            <a:round/>
            <a:tailEnd type="arrow" w="lg" len="med"/>
          </a:ln>
        </p:spPr>
        <p:style>
          <a:lnRef idx="1">
            <a:schemeClr val="accent1"/>
          </a:lnRef>
          <a:fillRef idx="0">
            <a:schemeClr val="accent1"/>
          </a:fillRef>
          <a:effectRef idx="0">
            <a:schemeClr val="accent1"/>
          </a:effectRef>
          <a:fontRef idx="minor">
            <a:schemeClr val="tx1"/>
          </a:fontRef>
        </p:style>
      </p:cxnSp>
      <p:pic>
        <p:nvPicPr>
          <p:cNvPr id="7" name="Imagen 6">
            <a:extLst>
              <a:ext uri="{FF2B5EF4-FFF2-40B4-BE49-F238E27FC236}">
                <a16:creationId xmlns:a16="http://schemas.microsoft.com/office/drawing/2014/main" id="{D2605BCD-7C05-446B-B3AE-FA1A33A78CA3}"/>
              </a:ext>
            </a:extLst>
          </p:cNvPr>
          <p:cNvPicPr>
            <a:picLocks noChangeAspect="1"/>
          </p:cNvPicPr>
          <p:nvPr/>
        </p:nvPicPr>
        <p:blipFill>
          <a:blip r:embed="rId3"/>
          <a:stretch>
            <a:fillRect/>
          </a:stretch>
        </p:blipFill>
        <p:spPr>
          <a:xfrm>
            <a:off x="637985" y="1247929"/>
            <a:ext cx="10916029" cy="4939520"/>
          </a:xfrm>
          <a:prstGeom prst="rect">
            <a:avLst/>
          </a:prstGeom>
        </p:spPr>
      </p:pic>
    </p:spTree>
    <p:extLst>
      <p:ext uri="{BB962C8B-B14F-4D97-AF65-F5344CB8AC3E}">
        <p14:creationId xmlns:p14="http://schemas.microsoft.com/office/powerpoint/2010/main" val="11459938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wipe(down)">
                                      <p:cBhvr>
                                        <p:cTn id="7" dur="500"/>
                                        <p:tgtEl>
                                          <p:spTgt spid="31"/>
                                        </p:tgtEl>
                                      </p:cBhvr>
                                    </p:animEffect>
                                  </p:childTnLst>
                                </p:cTn>
                              </p:par>
                              <p:par>
                                <p:cTn id="8" presetID="22" presetClass="entr" presetSubtype="8" fill="hold"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wipe(left)">
                                      <p:cBhvr>
                                        <p:cTn id="10" dur="500"/>
                                        <p:tgtEl>
                                          <p:spTgt spid="32"/>
                                        </p:tgtEl>
                                      </p:cBhvr>
                                    </p:animEffect>
                                  </p:childTnLst>
                                </p:cTn>
                              </p:par>
                              <p:par>
                                <p:cTn id="11" presetID="22" presetClass="entr" presetSubtype="2" fill="hold" nodeType="withEffect">
                                  <p:stCondLst>
                                    <p:cond delay="0"/>
                                  </p:stCondLst>
                                  <p:childTnLst>
                                    <p:set>
                                      <p:cBhvr>
                                        <p:cTn id="12" dur="1" fill="hold">
                                          <p:stCondLst>
                                            <p:cond delay="0"/>
                                          </p:stCondLst>
                                        </p:cTn>
                                        <p:tgtEl>
                                          <p:spTgt spid="33"/>
                                        </p:tgtEl>
                                        <p:attrNameLst>
                                          <p:attrName>style.visibility</p:attrName>
                                        </p:attrNameLst>
                                      </p:cBhvr>
                                      <p:to>
                                        <p:strVal val="visible"/>
                                      </p:to>
                                    </p:set>
                                    <p:animEffect transition="in" filter="wipe(right)">
                                      <p:cBhvr>
                                        <p:cTn id="13"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A21E0FF6-71E1-4FF7-A99C-DCE8955470AE}"/>
              </a:ext>
            </a:extLst>
          </p:cNvPr>
          <p:cNvSpPr>
            <a:spLocks noGrp="1"/>
          </p:cNvSpPr>
          <p:nvPr>
            <p:ph type="title"/>
          </p:nvPr>
        </p:nvSpPr>
        <p:spPr>
          <a:xfrm>
            <a:off x="336000" y="324001"/>
            <a:ext cx="11520000" cy="944999"/>
          </a:xfrm>
        </p:spPr>
        <p:txBody>
          <a:bodyPr/>
          <a:lstStyle/>
          <a:p>
            <a:r>
              <a:rPr lang="es-ES" dirty="0">
                <a:solidFill>
                  <a:srgbClr val="C00000"/>
                </a:solidFill>
              </a:rPr>
              <a:t>¿Qué ha mejorado?</a:t>
            </a:r>
            <a:endParaRPr lang="en-US" dirty="0">
              <a:solidFill>
                <a:srgbClr val="C00000"/>
              </a:solidFill>
            </a:endParaRPr>
          </a:p>
        </p:txBody>
      </p:sp>
      <p:pic>
        <p:nvPicPr>
          <p:cNvPr id="44" name="Picture 6" descr="Resultado de imagen de GPU">
            <a:extLst>
              <a:ext uri="{FF2B5EF4-FFF2-40B4-BE49-F238E27FC236}">
                <a16:creationId xmlns:a16="http://schemas.microsoft.com/office/drawing/2014/main" id="{C8D3D698-CAFE-45E0-BE1A-E4E9A82C564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41" b="5710"/>
          <a:stretch/>
        </p:blipFill>
        <p:spPr bwMode="auto">
          <a:xfrm>
            <a:off x="0" y="1960124"/>
            <a:ext cx="5953327" cy="3429000"/>
          </a:xfrm>
          <a:prstGeom prst="rect">
            <a:avLst/>
          </a:prstGeom>
          <a:noFill/>
          <a:extLst>
            <a:ext uri="{909E8E84-426E-40DD-AFC4-6F175D3DCCD1}">
              <a14:hiddenFill xmlns:a14="http://schemas.microsoft.com/office/drawing/2010/main">
                <a:solidFill>
                  <a:srgbClr val="FFFFFF"/>
                </a:solidFill>
              </a14:hiddenFill>
            </a:ext>
          </a:extLst>
        </p:spPr>
      </p:pic>
      <p:pic>
        <p:nvPicPr>
          <p:cNvPr id="11266" name="Picture 2" descr="Resultado de imagen de virtual machine azure gpu">
            <a:extLst>
              <a:ext uri="{FF2B5EF4-FFF2-40B4-BE49-F238E27FC236}">
                <a16:creationId xmlns:a16="http://schemas.microsoft.com/office/drawing/2014/main" id="{11BD9A18-831C-4CC4-88CD-DE13FD8B329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53327" y="1960124"/>
            <a:ext cx="6238275" cy="3429000"/>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descr="Resultado de imagen de nvidia">
            <a:extLst>
              <a:ext uri="{FF2B5EF4-FFF2-40B4-BE49-F238E27FC236}">
                <a16:creationId xmlns:a16="http://schemas.microsoft.com/office/drawing/2014/main" id="{0DFB074A-4C8B-48F4-8F54-6397825FC2A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13599" y="5389124"/>
            <a:ext cx="2126129" cy="1049776"/>
          </a:xfrm>
          <a:prstGeom prst="rect">
            <a:avLst/>
          </a:prstGeom>
          <a:noFill/>
          <a:extLst>
            <a:ext uri="{909E8E84-426E-40DD-AFC4-6F175D3DCCD1}">
              <a14:hiddenFill xmlns:a14="http://schemas.microsoft.com/office/drawing/2010/main">
                <a:solidFill>
                  <a:srgbClr val="FFFFFF"/>
                </a:solidFill>
              </a14:hiddenFill>
            </a:ext>
          </a:extLst>
        </p:spPr>
      </p:pic>
      <p:pic>
        <p:nvPicPr>
          <p:cNvPr id="11272" name="Picture 8" descr="Resultado de imagen de Azure">
            <a:extLst>
              <a:ext uri="{FF2B5EF4-FFF2-40B4-BE49-F238E27FC236}">
                <a16:creationId xmlns:a16="http://schemas.microsoft.com/office/drawing/2014/main" id="{951E9A17-C562-4E8F-BB44-9037AD0C7A8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73808" y="5500494"/>
            <a:ext cx="1575304" cy="8270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44323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26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27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2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A21E0FF6-71E1-4FF7-A99C-DCE8955470AE}"/>
              </a:ext>
            </a:extLst>
          </p:cNvPr>
          <p:cNvSpPr>
            <a:spLocks noGrp="1"/>
          </p:cNvSpPr>
          <p:nvPr>
            <p:ph type="title"/>
          </p:nvPr>
        </p:nvSpPr>
        <p:spPr>
          <a:xfrm>
            <a:off x="336000" y="324001"/>
            <a:ext cx="11520000" cy="944999"/>
          </a:xfrm>
        </p:spPr>
        <p:txBody>
          <a:bodyPr/>
          <a:lstStyle/>
          <a:p>
            <a:r>
              <a:rPr lang="es-ES" dirty="0">
                <a:solidFill>
                  <a:srgbClr val="C00000"/>
                </a:solidFill>
              </a:rPr>
              <a:t>Actualidad</a:t>
            </a:r>
            <a:endParaRPr lang="en-US" dirty="0">
              <a:solidFill>
                <a:srgbClr val="C00000"/>
              </a:solidFill>
            </a:endParaRPr>
          </a:p>
        </p:txBody>
      </p:sp>
      <p:pic>
        <p:nvPicPr>
          <p:cNvPr id="32" name="Picture 2">
            <a:extLst>
              <a:ext uri="{FF2B5EF4-FFF2-40B4-BE49-F238E27FC236}">
                <a16:creationId xmlns:a16="http://schemas.microsoft.com/office/drawing/2014/main" id="{C67EAB7F-15FD-4182-B415-6169F07CE5F2}"/>
              </a:ext>
            </a:extLst>
          </p:cNvPr>
          <p:cNvPicPr>
            <a:picLocks noChangeAspect="1"/>
          </p:cNvPicPr>
          <p:nvPr/>
        </p:nvPicPr>
        <p:blipFill rotWithShape="1">
          <a:blip r:embed="rId3"/>
          <a:srcRect r="65908" b="52196"/>
          <a:stretch/>
        </p:blipFill>
        <p:spPr>
          <a:xfrm>
            <a:off x="2657661" y="1759887"/>
            <a:ext cx="1486324" cy="1365914"/>
          </a:xfrm>
          <a:prstGeom prst="rect">
            <a:avLst/>
          </a:prstGeom>
        </p:spPr>
      </p:pic>
      <p:pic>
        <p:nvPicPr>
          <p:cNvPr id="33" name="Picture 8">
            <a:extLst>
              <a:ext uri="{FF2B5EF4-FFF2-40B4-BE49-F238E27FC236}">
                <a16:creationId xmlns:a16="http://schemas.microsoft.com/office/drawing/2014/main" id="{DAC9A22E-32BB-4C4B-8395-2A52A4BD6A7C}"/>
              </a:ext>
            </a:extLst>
          </p:cNvPr>
          <p:cNvPicPr>
            <a:picLocks noChangeAspect="1"/>
          </p:cNvPicPr>
          <p:nvPr/>
        </p:nvPicPr>
        <p:blipFill rotWithShape="1">
          <a:blip r:embed="rId3"/>
          <a:srcRect l="68381" t="54710"/>
          <a:stretch/>
        </p:blipFill>
        <p:spPr>
          <a:xfrm>
            <a:off x="7845915" y="3968395"/>
            <a:ext cx="1470794" cy="1469293"/>
          </a:xfrm>
          <a:prstGeom prst="rect">
            <a:avLst/>
          </a:prstGeom>
        </p:spPr>
      </p:pic>
      <p:pic>
        <p:nvPicPr>
          <p:cNvPr id="34" name="Picture 9">
            <a:extLst>
              <a:ext uri="{FF2B5EF4-FFF2-40B4-BE49-F238E27FC236}">
                <a16:creationId xmlns:a16="http://schemas.microsoft.com/office/drawing/2014/main" id="{9E4DAE04-20D8-4FCF-ADA3-A02294C3390D}"/>
              </a:ext>
            </a:extLst>
          </p:cNvPr>
          <p:cNvPicPr>
            <a:picLocks noChangeAspect="1"/>
          </p:cNvPicPr>
          <p:nvPr/>
        </p:nvPicPr>
        <p:blipFill rotWithShape="1">
          <a:blip r:embed="rId3"/>
          <a:srcRect l="34688" t="53235" r="33351"/>
          <a:stretch/>
        </p:blipFill>
        <p:spPr>
          <a:xfrm>
            <a:off x="5338776" y="3968884"/>
            <a:ext cx="1406629" cy="1468804"/>
          </a:xfrm>
          <a:prstGeom prst="rect">
            <a:avLst/>
          </a:prstGeom>
        </p:spPr>
      </p:pic>
      <p:pic>
        <p:nvPicPr>
          <p:cNvPr id="35" name="Picture 10">
            <a:extLst>
              <a:ext uri="{FF2B5EF4-FFF2-40B4-BE49-F238E27FC236}">
                <a16:creationId xmlns:a16="http://schemas.microsoft.com/office/drawing/2014/main" id="{BE624AFA-A4D8-4719-A623-D08159FBD688}"/>
              </a:ext>
            </a:extLst>
          </p:cNvPr>
          <p:cNvPicPr>
            <a:picLocks noChangeAspect="1"/>
          </p:cNvPicPr>
          <p:nvPr/>
        </p:nvPicPr>
        <p:blipFill rotWithShape="1">
          <a:blip r:embed="rId3"/>
          <a:srcRect l="67170" b="53336"/>
          <a:stretch/>
        </p:blipFill>
        <p:spPr>
          <a:xfrm>
            <a:off x="7845914" y="1759888"/>
            <a:ext cx="1470795" cy="1365913"/>
          </a:xfrm>
          <a:prstGeom prst="rect">
            <a:avLst/>
          </a:prstGeom>
        </p:spPr>
      </p:pic>
      <p:pic>
        <p:nvPicPr>
          <p:cNvPr id="36" name="Picture 11">
            <a:extLst>
              <a:ext uri="{FF2B5EF4-FFF2-40B4-BE49-F238E27FC236}">
                <a16:creationId xmlns:a16="http://schemas.microsoft.com/office/drawing/2014/main" id="{98C5207C-ADF3-4579-8239-DA7F633FA120}"/>
              </a:ext>
            </a:extLst>
          </p:cNvPr>
          <p:cNvPicPr>
            <a:picLocks noChangeAspect="1"/>
          </p:cNvPicPr>
          <p:nvPr/>
        </p:nvPicPr>
        <p:blipFill rotWithShape="1">
          <a:blip r:embed="rId3"/>
          <a:srcRect l="33734" r="33717" b="56098"/>
          <a:stretch/>
        </p:blipFill>
        <p:spPr>
          <a:xfrm>
            <a:off x="5301107" y="1759887"/>
            <a:ext cx="1419066" cy="1365914"/>
          </a:xfrm>
          <a:prstGeom prst="rect">
            <a:avLst/>
          </a:prstGeom>
        </p:spPr>
      </p:pic>
      <p:pic>
        <p:nvPicPr>
          <p:cNvPr id="37" name="Picture 14">
            <a:extLst>
              <a:ext uri="{FF2B5EF4-FFF2-40B4-BE49-F238E27FC236}">
                <a16:creationId xmlns:a16="http://schemas.microsoft.com/office/drawing/2014/main" id="{57E47A7A-1B40-469E-9D19-4A6E9217288A}"/>
              </a:ext>
            </a:extLst>
          </p:cNvPr>
          <p:cNvPicPr>
            <a:picLocks noChangeAspect="1"/>
          </p:cNvPicPr>
          <p:nvPr/>
        </p:nvPicPr>
        <p:blipFill rotWithShape="1">
          <a:blip r:embed="rId3"/>
          <a:srcRect t="53336" r="67170"/>
          <a:stretch/>
        </p:blipFill>
        <p:spPr>
          <a:xfrm>
            <a:off x="2698020" y="3968395"/>
            <a:ext cx="1448520" cy="1469294"/>
          </a:xfrm>
          <a:prstGeom prst="rect">
            <a:avLst/>
          </a:prstGeom>
        </p:spPr>
      </p:pic>
      <p:sp>
        <p:nvSpPr>
          <p:cNvPr id="38" name="TextBox 12">
            <a:extLst>
              <a:ext uri="{FF2B5EF4-FFF2-40B4-BE49-F238E27FC236}">
                <a16:creationId xmlns:a16="http://schemas.microsoft.com/office/drawing/2014/main" id="{E4273101-7F60-4996-A4F7-98AB18F3AEDE}"/>
              </a:ext>
            </a:extLst>
          </p:cNvPr>
          <p:cNvSpPr txBox="1"/>
          <p:nvPr/>
        </p:nvSpPr>
        <p:spPr>
          <a:xfrm>
            <a:off x="2141461" y="3177096"/>
            <a:ext cx="2341421" cy="369332"/>
          </a:xfrm>
          <a:prstGeom prst="rect">
            <a:avLst/>
          </a:prstGeom>
          <a:noFill/>
        </p:spPr>
        <p:txBody>
          <a:bodyPr wrap="square" rtlCol="0">
            <a:spAutoFit/>
          </a:bodyPr>
          <a:lstStyle/>
          <a:p>
            <a:r>
              <a:rPr lang="es-ES" dirty="0">
                <a:solidFill>
                  <a:schemeClr val="bg2">
                    <a:lumMod val="50000"/>
                  </a:schemeClr>
                </a:solidFill>
              </a:rPr>
              <a:t>Vehículos autónomos</a:t>
            </a:r>
          </a:p>
        </p:txBody>
      </p:sp>
      <p:sp>
        <p:nvSpPr>
          <p:cNvPr id="39" name="TextBox 13">
            <a:extLst>
              <a:ext uri="{FF2B5EF4-FFF2-40B4-BE49-F238E27FC236}">
                <a16:creationId xmlns:a16="http://schemas.microsoft.com/office/drawing/2014/main" id="{AB41B538-90CD-4679-B7E8-2BBC3FB8BBF7}"/>
              </a:ext>
            </a:extLst>
          </p:cNvPr>
          <p:cNvSpPr txBox="1"/>
          <p:nvPr/>
        </p:nvSpPr>
        <p:spPr>
          <a:xfrm>
            <a:off x="4839929" y="3162421"/>
            <a:ext cx="2341421" cy="647599"/>
          </a:xfrm>
          <a:prstGeom prst="rect">
            <a:avLst/>
          </a:prstGeom>
          <a:noFill/>
        </p:spPr>
        <p:txBody>
          <a:bodyPr wrap="square" rtlCol="0">
            <a:spAutoFit/>
          </a:bodyPr>
          <a:lstStyle/>
          <a:p>
            <a:pPr algn="ctr"/>
            <a:r>
              <a:rPr lang="es-ES" dirty="0">
                <a:solidFill>
                  <a:schemeClr val="bg2">
                    <a:lumMod val="50000"/>
                  </a:schemeClr>
                </a:solidFill>
              </a:rPr>
              <a:t>Automatización </a:t>
            </a:r>
          </a:p>
          <a:p>
            <a:pPr algn="ctr"/>
            <a:r>
              <a:rPr lang="es-ES" dirty="0">
                <a:solidFill>
                  <a:schemeClr val="bg2">
                    <a:lumMod val="50000"/>
                  </a:schemeClr>
                </a:solidFill>
              </a:rPr>
              <a:t>de tareas</a:t>
            </a:r>
          </a:p>
        </p:txBody>
      </p:sp>
      <p:sp>
        <p:nvSpPr>
          <p:cNvPr id="40" name="TextBox 15">
            <a:extLst>
              <a:ext uri="{FF2B5EF4-FFF2-40B4-BE49-F238E27FC236}">
                <a16:creationId xmlns:a16="http://schemas.microsoft.com/office/drawing/2014/main" id="{404CF3D9-BAAB-4E60-9D89-17F04C0DEBFD}"/>
              </a:ext>
            </a:extLst>
          </p:cNvPr>
          <p:cNvSpPr txBox="1"/>
          <p:nvPr/>
        </p:nvSpPr>
        <p:spPr>
          <a:xfrm>
            <a:off x="7410600" y="3177096"/>
            <a:ext cx="2341421" cy="369332"/>
          </a:xfrm>
          <a:prstGeom prst="rect">
            <a:avLst/>
          </a:prstGeom>
          <a:noFill/>
        </p:spPr>
        <p:txBody>
          <a:bodyPr wrap="square" rtlCol="0">
            <a:spAutoFit/>
          </a:bodyPr>
          <a:lstStyle/>
          <a:p>
            <a:pPr algn="ctr"/>
            <a:r>
              <a:rPr lang="es-ES" dirty="0">
                <a:solidFill>
                  <a:schemeClr val="bg2">
                    <a:lumMod val="50000"/>
                  </a:schemeClr>
                </a:solidFill>
              </a:rPr>
              <a:t>Fabricación</a:t>
            </a:r>
          </a:p>
        </p:txBody>
      </p:sp>
      <p:sp>
        <p:nvSpPr>
          <p:cNvPr id="41" name="TextBox 16">
            <a:extLst>
              <a:ext uri="{FF2B5EF4-FFF2-40B4-BE49-F238E27FC236}">
                <a16:creationId xmlns:a16="http://schemas.microsoft.com/office/drawing/2014/main" id="{A6764773-19FE-4D6C-B458-4FD2AC9EBBD3}"/>
              </a:ext>
            </a:extLst>
          </p:cNvPr>
          <p:cNvSpPr txBox="1"/>
          <p:nvPr/>
        </p:nvSpPr>
        <p:spPr>
          <a:xfrm>
            <a:off x="2230112" y="5490324"/>
            <a:ext cx="2341421" cy="369332"/>
          </a:xfrm>
          <a:prstGeom prst="rect">
            <a:avLst/>
          </a:prstGeom>
          <a:noFill/>
        </p:spPr>
        <p:txBody>
          <a:bodyPr wrap="square" rtlCol="0">
            <a:spAutoFit/>
          </a:bodyPr>
          <a:lstStyle/>
          <a:p>
            <a:r>
              <a:rPr lang="es-ES" dirty="0">
                <a:solidFill>
                  <a:schemeClr val="bg2">
                    <a:lumMod val="50000"/>
                  </a:schemeClr>
                </a:solidFill>
              </a:rPr>
              <a:t>Imágenes de drones</a:t>
            </a:r>
          </a:p>
        </p:txBody>
      </p:sp>
      <p:sp>
        <p:nvSpPr>
          <p:cNvPr id="42" name="TextBox 17">
            <a:extLst>
              <a:ext uri="{FF2B5EF4-FFF2-40B4-BE49-F238E27FC236}">
                <a16:creationId xmlns:a16="http://schemas.microsoft.com/office/drawing/2014/main" id="{A2FDBF7C-6225-4E5C-98FB-02AB0C1E32F5}"/>
              </a:ext>
            </a:extLst>
          </p:cNvPr>
          <p:cNvSpPr txBox="1"/>
          <p:nvPr/>
        </p:nvSpPr>
        <p:spPr>
          <a:xfrm>
            <a:off x="4839929" y="5490324"/>
            <a:ext cx="2341421" cy="369332"/>
          </a:xfrm>
          <a:prstGeom prst="rect">
            <a:avLst/>
          </a:prstGeom>
          <a:noFill/>
        </p:spPr>
        <p:txBody>
          <a:bodyPr wrap="square" rtlCol="0">
            <a:spAutoFit/>
          </a:bodyPr>
          <a:lstStyle/>
          <a:p>
            <a:pPr algn="ctr"/>
            <a:r>
              <a:rPr lang="es-ES" dirty="0">
                <a:solidFill>
                  <a:schemeClr val="bg2">
                    <a:lumMod val="50000"/>
                  </a:schemeClr>
                </a:solidFill>
              </a:rPr>
              <a:t>Agricultura</a:t>
            </a:r>
          </a:p>
        </p:txBody>
      </p:sp>
      <p:sp>
        <p:nvSpPr>
          <p:cNvPr id="43" name="TextBox 18">
            <a:extLst>
              <a:ext uri="{FF2B5EF4-FFF2-40B4-BE49-F238E27FC236}">
                <a16:creationId xmlns:a16="http://schemas.microsoft.com/office/drawing/2014/main" id="{02509654-DF5A-4827-8875-D53E559511DA}"/>
              </a:ext>
            </a:extLst>
          </p:cNvPr>
          <p:cNvSpPr txBox="1"/>
          <p:nvPr/>
        </p:nvSpPr>
        <p:spPr>
          <a:xfrm>
            <a:off x="7410599" y="5490324"/>
            <a:ext cx="2341421" cy="369332"/>
          </a:xfrm>
          <a:prstGeom prst="rect">
            <a:avLst/>
          </a:prstGeom>
          <a:noFill/>
        </p:spPr>
        <p:txBody>
          <a:bodyPr wrap="square" rtlCol="0">
            <a:spAutoFit/>
          </a:bodyPr>
          <a:lstStyle/>
          <a:p>
            <a:pPr algn="ctr"/>
            <a:r>
              <a:rPr lang="es-ES" dirty="0">
                <a:solidFill>
                  <a:schemeClr val="bg2">
                    <a:lumMod val="50000"/>
                  </a:schemeClr>
                </a:solidFill>
              </a:rPr>
              <a:t>Educación</a:t>
            </a:r>
          </a:p>
        </p:txBody>
      </p:sp>
      <p:sp>
        <p:nvSpPr>
          <p:cNvPr id="2" name="CuadroTexto 1">
            <a:extLst>
              <a:ext uri="{FF2B5EF4-FFF2-40B4-BE49-F238E27FC236}">
                <a16:creationId xmlns:a16="http://schemas.microsoft.com/office/drawing/2014/main" id="{E9903A74-A36E-44BE-85C5-F3AC5402BA39}"/>
              </a:ext>
            </a:extLst>
          </p:cNvPr>
          <p:cNvSpPr txBox="1"/>
          <p:nvPr/>
        </p:nvSpPr>
        <p:spPr>
          <a:xfrm>
            <a:off x="3871609" y="6108970"/>
            <a:ext cx="4328808" cy="369332"/>
          </a:xfrm>
          <a:prstGeom prst="rect">
            <a:avLst/>
          </a:prstGeom>
          <a:noFill/>
        </p:spPr>
        <p:txBody>
          <a:bodyPr wrap="square" rtlCol="0">
            <a:spAutoFit/>
          </a:bodyPr>
          <a:lstStyle/>
          <a:p>
            <a:r>
              <a:rPr lang="es-ES" u="sng" dirty="0">
                <a:solidFill>
                  <a:srgbClr val="3076BC"/>
                </a:solidFill>
                <a:hlinkClick r:id="rId4"/>
              </a:rPr>
              <a:t>Publicaciones científicas</a:t>
            </a:r>
            <a:r>
              <a:rPr lang="es-ES" u="sng" dirty="0">
                <a:solidFill>
                  <a:srgbClr val="3076BC"/>
                </a:solidFill>
              </a:rPr>
              <a:t> medicina</a:t>
            </a:r>
            <a:endParaRPr lang="en-US" u="sng" dirty="0">
              <a:solidFill>
                <a:srgbClr val="3076BC"/>
              </a:solidFill>
            </a:endParaRPr>
          </a:p>
        </p:txBody>
      </p:sp>
      <p:pic>
        <p:nvPicPr>
          <p:cNvPr id="20" name="Picture 8">
            <a:extLst>
              <a:ext uri="{FF2B5EF4-FFF2-40B4-BE49-F238E27FC236}">
                <a16:creationId xmlns:a16="http://schemas.microsoft.com/office/drawing/2014/main" id="{E7F69767-AFA5-4729-B9C0-72E458A93C10}"/>
              </a:ext>
            </a:extLst>
          </p:cNvPr>
          <p:cNvPicPr>
            <a:picLocks noChangeAspect="1"/>
          </p:cNvPicPr>
          <p:nvPr/>
        </p:nvPicPr>
        <p:blipFill rotWithShape="1">
          <a:blip r:embed="rId3"/>
          <a:srcRect l="68381" t="54710"/>
          <a:stretch/>
        </p:blipFill>
        <p:spPr>
          <a:xfrm>
            <a:off x="9681822" y="3151763"/>
            <a:ext cx="1470794" cy="1469293"/>
          </a:xfrm>
          <a:prstGeom prst="rect">
            <a:avLst/>
          </a:prstGeom>
        </p:spPr>
      </p:pic>
      <p:pic>
        <p:nvPicPr>
          <p:cNvPr id="10242" name="Picture 2" descr="Resultado de imagen de medicina research">
            <a:extLst>
              <a:ext uri="{FF2B5EF4-FFF2-40B4-BE49-F238E27FC236}">
                <a16:creationId xmlns:a16="http://schemas.microsoft.com/office/drawing/2014/main" id="{97EFFE2F-89FD-4BB8-98F3-DE9DC3A84AF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93315" y="3273076"/>
            <a:ext cx="1247807" cy="1256394"/>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21" name="TextBox 18">
            <a:extLst>
              <a:ext uri="{FF2B5EF4-FFF2-40B4-BE49-F238E27FC236}">
                <a16:creationId xmlns:a16="http://schemas.microsoft.com/office/drawing/2014/main" id="{0FC722B3-5766-4443-AC97-139E3EC708ED}"/>
              </a:ext>
            </a:extLst>
          </p:cNvPr>
          <p:cNvSpPr txBox="1"/>
          <p:nvPr/>
        </p:nvSpPr>
        <p:spPr>
          <a:xfrm>
            <a:off x="9246507" y="4660422"/>
            <a:ext cx="2341421" cy="369332"/>
          </a:xfrm>
          <a:prstGeom prst="rect">
            <a:avLst/>
          </a:prstGeom>
          <a:noFill/>
        </p:spPr>
        <p:txBody>
          <a:bodyPr wrap="square" rtlCol="0">
            <a:spAutoFit/>
          </a:bodyPr>
          <a:lstStyle/>
          <a:p>
            <a:pPr algn="ctr"/>
            <a:r>
              <a:rPr lang="es-ES" dirty="0">
                <a:solidFill>
                  <a:schemeClr val="bg2">
                    <a:lumMod val="50000"/>
                  </a:schemeClr>
                </a:solidFill>
              </a:rPr>
              <a:t>Medicina</a:t>
            </a:r>
          </a:p>
        </p:txBody>
      </p:sp>
    </p:spTree>
    <p:extLst>
      <p:ext uri="{BB962C8B-B14F-4D97-AF65-F5344CB8AC3E}">
        <p14:creationId xmlns:p14="http://schemas.microsoft.com/office/powerpoint/2010/main" val="9430453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0242"/>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1"/>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38" grpId="0"/>
      <p:bldP spid="39" grpId="0"/>
      <p:bldP spid="40" grpId="0"/>
      <p:bldP spid="41" grpId="0"/>
      <p:bldP spid="42" grpId="0"/>
      <p:bldP spid="43" grpId="0"/>
      <p:bldP spid="2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88E9AC-6E05-41AC-9CC5-CF90286B6D35}"/>
              </a:ext>
            </a:extLst>
          </p:cNvPr>
          <p:cNvSpPr>
            <a:spLocks noGrp="1"/>
          </p:cNvSpPr>
          <p:nvPr>
            <p:ph type="title"/>
          </p:nvPr>
        </p:nvSpPr>
        <p:spPr/>
        <p:txBody>
          <a:bodyPr/>
          <a:lstStyle/>
          <a:p>
            <a:r>
              <a:rPr lang="en-US" b="1" dirty="0" err="1">
                <a:latin typeface="Segoe UI" panose="020B0502040204020203" pitchFamily="34" charset="0"/>
              </a:rPr>
              <a:t>Algoritmos</a:t>
            </a:r>
            <a:r>
              <a:rPr lang="en-US" b="1" dirty="0">
                <a:latin typeface="Segoe UI" panose="020B0502040204020203" pitchFamily="34" charset="0"/>
              </a:rPr>
              <a:t> de </a:t>
            </a:r>
            <a:r>
              <a:rPr lang="en-US" b="1" dirty="0" err="1">
                <a:latin typeface="Segoe UI" panose="020B0502040204020203" pitchFamily="34" charset="0"/>
              </a:rPr>
              <a:t>detección</a:t>
            </a:r>
            <a:endParaRPr lang="en-US" b="1" dirty="0">
              <a:latin typeface="Segoe UI" panose="020B0502040204020203" pitchFamily="34" charset="0"/>
            </a:endParaRPr>
          </a:p>
        </p:txBody>
      </p:sp>
      <p:sp>
        <p:nvSpPr>
          <p:cNvPr id="3" name="Text Placeholder 2">
            <a:extLst>
              <a:ext uri="{FF2B5EF4-FFF2-40B4-BE49-F238E27FC236}">
                <a16:creationId xmlns:a16="http://schemas.microsoft.com/office/drawing/2014/main" id="{865686C2-481C-4528-8DB9-F3DD56CB98A8}"/>
              </a:ext>
            </a:extLst>
          </p:cNvPr>
          <p:cNvSpPr>
            <a:spLocks noGrp="1"/>
          </p:cNvSpPr>
          <p:nvPr>
            <p:ph type="body" idx="1"/>
          </p:nvPr>
        </p:nvSpPr>
        <p:spPr/>
        <p:txBody>
          <a:bodyPr/>
          <a:lstStyle/>
          <a:p>
            <a:pPr marL="0" indent="0">
              <a:buNone/>
            </a:pPr>
            <a:r>
              <a:rPr lang="en-GB" dirty="0"/>
              <a:t>Faster R-CNN</a:t>
            </a:r>
            <a:endParaRPr lang="en-US" dirty="0"/>
          </a:p>
        </p:txBody>
      </p:sp>
    </p:spTree>
    <p:extLst>
      <p:ext uri="{BB962C8B-B14F-4D97-AF65-F5344CB8AC3E}">
        <p14:creationId xmlns:p14="http://schemas.microsoft.com/office/powerpoint/2010/main" val="14027914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6000" y="203158"/>
            <a:ext cx="11520000" cy="944999"/>
          </a:xfrm>
        </p:spPr>
        <p:txBody>
          <a:bodyPr/>
          <a:lstStyle/>
          <a:p>
            <a:r>
              <a:rPr lang="en-US" dirty="0">
                <a:solidFill>
                  <a:srgbClr val="C00000"/>
                </a:solidFill>
              </a:rPr>
              <a:t>Faster R-CNN</a:t>
            </a:r>
          </a:p>
        </p:txBody>
      </p:sp>
      <p:pic>
        <p:nvPicPr>
          <p:cNvPr id="13" name="Picture 6" descr="Faster R-CNN">
            <a:extLst>
              <a:ext uri="{FF2B5EF4-FFF2-40B4-BE49-F238E27FC236}">
                <a16:creationId xmlns:a16="http://schemas.microsoft.com/office/drawing/2014/main" id="{C8B404BF-B2DE-40BE-B9C5-B5D7452C27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0849" y="1384407"/>
            <a:ext cx="8646429" cy="4641987"/>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descr="https://cdn-images-1.medium.com/max/2000/1*0cxB2pAxQ0A7AhTl-YT2JQ.jpeg">
            <a:extLst>
              <a:ext uri="{FF2B5EF4-FFF2-40B4-BE49-F238E27FC236}">
                <a16:creationId xmlns:a16="http://schemas.microsoft.com/office/drawing/2014/main" id="{EC6715B2-5277-4E18-9E99-C01E66EC5CD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541543"/>
            <a:ext cx="12192000" cy="3462337"/>
          </a:xfrm>
          <a:prstGeom prst="rect">
            <a:avLst/>
          </a:prstGeom>
          <a:noFill/>
          <a:extLst>
            <a:ext uri="{909E8E84-426E-40DD-AFC4-6F175D3DCCD1}">
              <a14:hiddenFill xmlns:a14="http://schemas.microsoft.com/office/drawing/2010/main">
                <a:solidFill>
                  <a:srgbClr val="FFFFFF"/>
                </a:solidFill>
              </a14:hiddenFill>
            </a:ext>
          </a:extLst>
        </p:spPr>
      </p:pic>
      <p:sp>
        <p:nvSpPr>
          <p:cNvPr id="12" name="Title 1">
            <a:extLst>
              <a:ext uri="{FF2B5EF4-FFF2-40B4-BE49-F238E27FC236}">
                <a16:creationId xmlns:a16="http://schemas.microsoft.com/office/drawing/2014/main" id="{4AD28C7C-4AF3-430E-9E92-6021FB297B27}"/>
              </a:ext>
            </a:extLst>
          </p:cNvPr>
          <p:cNvSpPr txBox="1">
            <a:spLocks/>
          </p:cNvSpPr>
          <p:nvPr/>
        </p:nvSpPr>
        <p:spPr>
          <a:xfrm>
            <a:off x="336000" y="198195"/>
            <a:ext cx="11520000" cy="94499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spc="-100" baseline="0">
                <a:solidFill>
                  <a:srgbClr val="262626"/>
                </a:solidFill>
                <a:latin typeface="+mj-lt"/>
                <a:ea typeface="+mj-ea"/>
                <a:cs typeface="+mj-cs"/>
              </a:defRPr>
            </a:lvl1pPr>
          </a:lstStyle>
          <a:p>
            <a:r>
              <a:rPr lang="en-US" dirty="0">
                <a:solidFill>
                  <a:srgbClr val="C00000"/>
                </a:solidFill>
              </a:rPr>
              <a:t>Fast R-CNN</a:t>
            </a:r>
          </a:p>
        </p:txBody>
      </p:sp>
      <p:sp>
        <p:nvSpPr>
          <p:cNvPr id="16" name="Title 1">
            <a:extLst>
              <a:ext uri="{FF2B5EF4-FFF2-40B4-BE49-F238E27FC236}">
                <a16:creationId xmlns:a16="http://schemas.microsoft.com/office/drawing/2014/main" id="{C46BF46E-2D41-486E-9385-D0D364A81838}"/>
              </a:ext>
            </a:extLst>
          </p:cNvPr>
          <p:cNvSpPr txBox="1">
            <a:spLocks/>
          </p:cNvSpPr>
          <p:nvPr/>
        </p:nvSpPr>
        <p:spPr>
          <a:xfrm>
            <a:off x="336000" y="205875"/>
            <a:ext cx="11520000" cy="94499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spc="-100" baseline="0">
                <a:solidFill>
                  <a:srgbClr val="262626"/>
                </a:solidFill>
                <a:latin typeface="+mj-lt"/>
                <a:ea typeface="+mj-ea"/>
                <a:cs typeface="+mj-cs"/>
              </a:defRPr>
            </a:lvl1pPr>
          </a:lstStyle>
          <a:p>
            <a:r>
              <a:rPr lang="en-US" dirty="0">
                <a:solidFill>
                  <a:srgbClr val="C00000"/>
                </a:solidFill>
              </a:rPr>
              <a:t>R-CNN</a:t>
            </a:r>
          </a:p>
        </p:txBody>
      </p:sp>
      <p:pic>
        <p:nvPicPr>
          <p:cNvPr id="17" name="Imagen 16" descr="https://cdn-images-1.medium.com/max/2000/1*D2sFqL329qKKx4Tvl31IhQ.png">
            <a:extLst>
              <a:ext uri="{FF2B5EF4-FFF2-40B4-BE49-F238E27FC236}">
                <a16:creationId xmlns:a16="http://schemas.microsoft.com/office/drawing/2014/main" id="{ADD1B21C-D627-4C96-9411-3588B0180B96}"/>
              </a:ext>
            </a:extLst>
          </p:cNvPr>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541572" y="1384408"/>
            <a:ext cx="6604985" cy="4706395"/>
          </a:xfrm>
          <a:prstGeom prst="rect">
            <a:avLst/>
          </a:prstGeom>
          <a:noFill/>
          <a:ln>
            <a:noFill/>
          </a:ln>
        </p:spPr>
      </p:pic>
      <p:pic>
        <p:nvPicPr>
          <p:cNvPr id="18" name="Imagen 17" descr="https://cdn-images-1.medium.com/max/2000/1*iWyUwIPO-5kA2ECAfaaPSg.png">
            <a:extLst>
              <a:ext uri="{FF2B5EF4-FFF2-40B4-BE49-F238E27FC236}">
                <a16:creationId xmlns:a16="http://schemas.microsoft.com/office/drawing/2014/main" id="{6FDE1575-7CA5-4001-88E3-FEB0E920F862}"/>
              </a:ext>
            </a:extLst>
          </p:cNvPr>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541571" y="1268999"/>
            <a:ext cx="6604986" cy="4821804"/>
          </a:xfrm>
          <a:prstGeom prst="rect">
            <a:avLst/>
          </a:prstGeom>
          <a:noFill/>
          <a:ln>
            <a:noFill/>
          </a:ln>
        </p:spPr>
      </p:pic>
    </p:spTree>
    <p:extLst>
      <p:ext uri="{BB962C8B-B14F-4D97-AF65-F5344CB8AC3E}">
        <p14:creationId xmlns:p14="http://schemas.microsoft.com/office/powerpoint/2010/main" val="23453921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500"/>
                                        <p:tgtEl>
                                          <p:spTgt spid="17"/>
                                        </p:tgtEl>
                                      </p:cBhvr>
                                    </p:animEffect>
                                    <p:set>
                                      <p:cBhvr>
                                        <p:cTn id="15" dur="1" fill="hold">
                                          <p:stCondLst>
                                            <p:cond delay="499"/>
                                          </p:stCondLst>
                                        </p:cTn>
                                        <p:tgtEl>
                                          <p:spTgt spid="17"/>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grpId="1" nodeType="clickEffect">
                                  <p:stCondLst>
                                    <p:cond delay="0"/>
                                  </p:stCondLst>
                                  <p:childTnLst>
                                    <p:animEffect transition="out" filter="fade">
                                      <p:cBhvr>
                                        <p:cTn id="19" dur="500"/>
                                        <p:tgtEl>
                                          <p:spTgt spid="16"/>
                                        </p:tgtEl>
                                      </p:cBhvr>
                                    </p:animEffect>
                                    <p:set>
                                      <p:cBhvr>
                                        <p:cTn id="20" dur="1" fill="hold">
                                          <p:stCondLst>
                                            <p:cond delay="499"/>
                                          </p:stCondLst>
                                        </p:cTn>
                                        <p:tgtEl>
                                          <p:spTgt spid="16"/>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0" presetClass="exit" presetSubtype="0" fill="hold" nodeType="clickEffect">
                                  <p:stCondLst>
                                    <p:cond delay="0"/>
                                  </p:stCondLst>
                                  <p:childTnLst>
                                    <p:animEffect transition="out" filter="fade">
                                      <p:cBhvr>
                                        <p:cTn id="32" dur="500"/>
                                        <p:tgtEl>
                                          <p:spTgt spid="18"/>
                                        </p:tgtEl>
                                      </p:cBhvr>
                                    </p:animEffect>
                                    <p:set>
                                      <p:cBhvr>
                                        <p:cTn id="33" dur="1" fill="hold">
                                          <p:stCondLst>
                                            <p:cond delay="499"/>
                                          </p:stCondLst>
                                        </p:cTn>
                                        <p:tgtEl>
                                          <p:spTgt spid="18"/>
                                        </p:tgtEl>
                                        <p:attrNameLst>
                                          <p:attrName>style.visibility</p:attrName>
                                        </p:attrNameLst>
                                      </p:cBhvr>
                                      <p:to>
                                        <p:strVal val="hidden"/>
                                      </p:to>
                                    </p:set>
                                  </p:childTnLst>
                                </p:cTn>
                              </p:par>
                            </p:childTnLst>
                          </p:cTn>
                        </p:par>
                      </p:childTnLst>
                    </p:cTn>
                  </p:par>
                  <p:par>
                    <p:cTn id="34" fill="hold">
                      <p:stCondLst>
                        <p:cond delay="indefinite"/>
                      </p:stCondLst>
                      <p:childTnLst>
                        <p:par>
                          <p:cTn id="35" fill="hold">
                            <p:stCondLst>
                              <p:cond delay="0"/>
                            </p:stCondLst>
                            <p:childTnLst>
                              <p:par>
                                <p:cTn id="36" presetID="10" presetClass="exit" presetSubtype="0" fill="hold" grpId="1" nodeType="clickEffect">
                                  <p:stCondLst>
                                    <p:cond delay="0"/>
                                  </p:stCondLst>
                                  <p:childTnLst>
                                    <p:animEffect transition="out" filter="fade">
                                      <p:cBhvr>
                                        <p:cTn id="37" dur="500"/>
                                        <p:tgtEl>
                                          <p:spTgt spid="12"/>
                                        </p:tgtEl>
                                      </p:cBhvr>
                                    </p:animEffect>
                                    <p:set>
                                      <p:cBhvr>
                                        <p:cTn id="38" dur="1" fill="hold">
                                          <p:stCondLst>
                                            <p:cond delay="499"/>
                                          </p:stCondLst>
                                        </p:cTn>
                                        <p:tgtEl>
                                          <p:spTgt spid="12"/>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0" presetClass="exit" presetSubtype="0" fill="hold" nodeType="clickEffect">
                                  <p:stCondLst>
                                    <p:cond delay="0"/>
                                  </p:stCondLst>
                                  <p:childTnLst>
                                    <p:animEffect transition="out" filter="fade">
                                      <p:cBhvr>
                                        <p:cTn id="50" dur="500"/>
                                        <p:tgtEl>
                                          <p:spTgt spid="13"/>
                                        </p:tgtEl>
                                      </p:cBhvr>
                                    </p:animEffect>
                                    <p:set>
                                      <p:cBhvr>
                                        <p:cTn id="51" dur="1" fill="hold">
                                          <p:stCondLst>
                                            <p:cond delay="499"/>
                                          </p:stCondLst>
                                        </p:cTn>
                                        <p:tgtEl>
                                          <p:spTgt spid="13"/>
                                        </p:tgtEl>
                                        <p:attrNameLst>
                                          <p:attrName>style.visibility</p:attrName>
                                        </p:attrNameLst>
                                      </p:cBhvr>
                                      <p:to>
                                        <p:strVal val="hidden"/>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nodeType="clickEffect">
                                  <p:stCondLst>
                                    <p:cond delay="0"/>
                                  </p:stCondLst>
                                  <p:childTnLst>
                                    <p:set>
                                      <p:cBhvr>
                                        <p:cTn id="55" dur="1" fill="hold">
                                          <p:stCondLst>
                                            <p:cond delay="0"/>
                                          </p:stCondLst>
                                        </p:cTn>
                                        <p:tgtEl>
                                          <p:spTgt spid="7170"/>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0" presetClass="exit" presetSubtype="0" fill="hold" nodeType="clickEffect">
                                  <p:stCondLst>
                                    <p:cond delay="0"/>
                                  </p:stCondLst>
                                  <p:childTnLst>
                                    <p:animEffect transition="out" filter="fade">
                                      <p:cBhvr>
                                        <p:cTn id="59" dur="500"/>
                                        <p:tgtEl>
                                          <p:spTgt spid="7170"/>
                                        </p:tgtEl>
                                      </p:cBhvr>
                                    </p:animEffect>
                                    <p:set>
                                      <p:cBhvr>
                                        <p:cTn id="60" dur="1" fill="hold">
                                          <p:stCondLst>
                                            <p:cond delay="499"/>
                                          </p:stCondLst>
                                        </p:cTn>
                                        <p:tgtEl>
                                          <p:spTgt spid="7170"/>
                                        </p:tgtEl>
                                        <p:attrNameLst>
                                          <p:attrName>style.visibility</p:attrName>
                                        </p:attrNameLst>
                                      </p:cBhvr>
                                      <p:to>
                                        <p:strVal val="hidden"/>
                                      </p:to>
                                    </p:set>
                                  </p:childTnLst>
                                </p:cTn>
                              </p:par>
                            </p:childTnLst>
                          </p:cTn>
                        </p:par>
                      </p:childTnLst>
                    </p:cTn>
                  </p:par>
                  <p:par>
                    <p:cTn id="61" fill="hold">
                      <p:stCondLst>
                        <p:cond delay="indefinite"/>
                      </p:stCondLst>
                      <p:childTnLst>
                        <p:par>
                          <p:cTn id="62" fill="hold">
                            <p:stCondLst>
                              <p:cond delay="0"/>
                            </p:stCondLst>
                            <p:childTnLst>
                              <p:par>
                                <p:cTn id="63" presetID="10" presetClass="exit" presetSubtype="0" fill="hold" grpId="1" nodeType="clickEffect">
                                  <p:stCondLst>
                                    <p:cond delay="0"/>
                                  </p:stCondLst>
                                  <p:childTnLst>
                                    <p:animEffect transition="out" filter="fade">
                                      <p:cBhvr>
                                        <p:cTn id="64" dur="500"/>
                                        <p:tgtEl>
                                          <p:spTgt spid="2"/>
                                        </p:tgtEl>
                                      </p:cBhvr>
                                    </p:animEffect>
                                    <p:set>
                                      <p:cBhvr>
                                        <p:cTn id="65" dur="1" fill="hold">
                                          <p:stCondLst>
                                            <p:cond delay="4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12" grpId="0"/>
      <p:bldP spid="12" grpId="1"/>
      <p:bldP spid="16" grpId="0"/>
      <p:bldP spid="16" grpI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88E9AC-6E05-41AC-9CC5-CF90286B6D35}"/>
              </a:ext>
            </a:extLst>
          </p:cNvPr>
          <p:cNvSpPr>
            <a:spLocks noGrp="1"/>
          </p:cNvSpPr>
          <p:nvPr>
            <p:ph type="title"/>
          </p:nvPr>
        </p:nvSpPr>
        <p:spPr/>
        <p:txBody>
          <a:bodyPr/>
          <a:lstStyle/>
          <a:p>
            <a:r>
              <a:rPr lang="en-GB" dirty="0"/>
              <a:t>Mask </a:t>
            </a:r>
            <a:r>
              <a:rPr lang="en-GB" dirty="0" err="1"/>
              <a:t>en</a:t>
            </a:r>
            <a:r>
              <a:rPr lang="en-GB" dirty="0"/>
              <a:t> </a:t>
            </a:r>
            <a:r>
              <a:rPr lang="en-GB" dirty="0" err="1"/>
              <a:t>profundidad</a:t>
            </a:r>
            <a:endParaRPr lang="en-US" dirty="0"/>
          </a:p>
        </p:txBody>
      </p:sp>
      <p:sp>
        <p:nvSpPr>
          <p:cNvPr id="3" name="Text Placeholder 2">
            <a:extLst>
              <a:ext uri="{FF2B5EF4-FFF2-40B4-BE49-F238E27FC236}">
                <a16:creationId xmlns:a16="http://schemas.microsoft.com/office/drawing/2014/main" id="{865686C2-481C-4528-8DB9-F3DD56CB98A8}"/>
              </a:ext>
            </a:extLst>
          </p:cNvPr>
          <p:cNvSpPr>
            <a:spLocks noGrp="1"/>
          </p:cNvSpPr>
          <p:nvPr>
            <p:ph type="body" idx="1"/>
          </p:nvPr>
        </p:nvSpPr>
        <p:spPr/>
        <p:txBody>
          <a:bodyPr/>
          <a:lstStyle/>
          <a:p>
            <a:pPr marL="0" indent="0">
              <a:buNone/>
            </a:pPr>
            <a:r>
              <a:rPr lang="en-GB" dirty="0"/>
              <a:t> </a:t>
            </a:r>
            <a:endParaRPr lang="en-US" dirty="0"/>
          </a:p>
        </p:txBody>
      </p:sp>
    </p:spTree>
    <p:extLst>
      <p:ext uri="{BB962C8B-B14F-4D97-AF65-F5344CB8AC3E}">
        <p14:creationId xmlns:p14="http://schemas.microsoft.com/office/powerpoint/2010/main" val="20446928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Office Theme">
  <a:themeElements>
    <a:clrScheme name="Personalizado 6">
      <a:dk1>
        <a:sysClr val="windowText" lastClr="000000"/>
      </a:dk1>
      <a:lt1>
        <a:sysClr val="window" lastClr="FFFFFF"/>
      </a:lt1>
      <a:dk2>
        <a:srgbClr val="44546A"/>
      </a:dk2>
      <a:lt2>
        <a:srgbClr val="E7E6E6"/>
      </a:lt2>
      <a:accent1>
        <a:srgbClr val="E31E2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Segoe UI">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Insider Dev Tour template v2.potx" id="{F17403C9-B31A-4443-89EB-31DB62E2042B}" vid="{B1E0BB34-2938-4203-A6CE-D358F46DFE0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34D170F48843B4469F4EBAA4989DCF06" ma:contentTypeVersion="10" ma:contentTypeDescription="Create a new document." ma:contentTypeScope="" ma:versionID="2f20f3d5ba0571e0196a57dbb2f3494b">
  <xsd:schema xmlns:xsd="http://www.w3.org/2001/XMLSchema" xmlns:xs="http://www.w3.org/2001/XMLSchema" xmlns:p="http://schemas.microsoft.com/office/2006/metadata/properties" xmlns:ns2="f6ecbb66-529e-4d85-a914-95a490d96b29" xmlns:ns3="c572443e-d5c7-4467-9262-fe356aab5cd9" targetNamespace="http://schemas.microsoft.com/office/2006/metadata/properties" ma:root="true" ma:fieldsID="64b42ee6732b56317aac76118bc80c77" ns2:_="" ns3:_="">
    <xsd:import namespace="f6ecbb66-529e-4d85-a914-95a490d96b29"/>
    <xsd:import namespace="c572443e-d5c7-4467-9262-fe356aab5cd9"/>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3:SharedWithUsers" minOccurs="0"/>
                <xsd:element ref="ns3:SharedWithDetails" minOccurs="0"/>
                <xsd:element ref="ns3:LastSharedByUser" minOccurs="0"/>
                <xsd:element ref="ns3:LastSharedByTime"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6ecbb66-529e-4d85-a914-95a490d96b2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MediaServiceAutoTags" ma:internalName="MediaServiceAutoTags" ma:readOnly="true">
      <xsd:simpleType>
        <xsd:restriction base="dms:Text"/>
      </xsd:simpleType>
    </xsd:element>
    <xsd:element name="MediaServiceOCR" ma:index="11" nillable="true" ma:displayName="MediaServiceOCR"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Location" ma:index="17" nillable="true" ma:displayName="MediaServic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c572443e-d5c7-4467-9262-fe356aab5cd9"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LastSharedByUser" ma:index="15" nillable="true" ma:displayName="Last Shared By User" ma:hidden="true" ma:internalName="LastSharedByUser" ma:readOnly="true">
      <xsd:simpleType>
        <xsd:restriction base="dms:Note"/>
      </xsd:simpleType>
    </xsd:element>
    <xsd:element name="LastSharedByTime" ma:index="16" nillable="true" ma:displayName="Last Shared By Time"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7A98A17-1F77-41F2-830B-66EC44697005}">
  <ds:schemaRefs>
    <ds:schemaRef ds:uri="http://schemas.microsoft.com/office/2006/metadata/properties"/>
    <ds:schemaRef ds:uri="http://schemas.microsoft.com/office/2006/documentManagement/types"/>
    <ds:schemaRef ds:uri="c572443e-d5c7-4467-9262-fe356aab5cd9"/>
    <ds:schemaRef ds:uri="http://purl.org/dc/elements/1.1/"/>
    <ds:schemaRef ds:uri="http://purl.org/dc/terms/"/>
    <ds:schemaRef ds:uri="f6ecbb66-529e-4d85-a914-95a490d96b29"/>
    <ds:schemaRef ds:uri="http://purl.org/dc/dcmitype/"/>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F3BB3965-280B-49D7-AC99-7866BFFFF2DF}">
  <ds:schemaRefs>
    <ds:schemaRef ds:uri="http://schemas.microsoft.com/sharepoint/v3/contenttype/forms"/>
  </ds:schemaRefs>
</ds:datastoreItem>
</file>

<file path=customXml/itemProps3.xml><?xml version="1.0" encoding="utf-8"?>
<ds:datastoreItem xmlns:ds="http://schemas.openxmlformats.org/officeDocument/2006/customXml" ds:itemID="{4D83B09D-ED5B-4FF2-A61F-036447F6A4B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6ecbb66-529e-4d85-a914-95a490d96b29"/>
    <ds:schemaRef ds:uri="c572443e-d5c7-4467-9262-fe356aab5cd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2965</TotalTime>
  <Words>1960</Words>
  <Application>Microsoft Office PowerPoint</Application>
  <PresentationFormat>Panorámica</PresentationFormat>
  <Paragraphs>186</Paragraphs>
  <Slides>22</Slides>
  <Notes>22</Notes>
  <HiddenSlides>0</HiddenSlides>
  <MMClips>0</MMClips>
  <ScaleCrop>false</ScaleCrop>
  <HeadingPairs>
    <vt:vector size="8" baseType="variant">
      <vt:variant>
        <vt:lpstr>Fuentes usadas</vt:lpstr>
      </vt:variant>
      <vt:variant>
        <vt:i4>4</vt:i4>
      </vt:variant>
      <vt:variant>
        <vt:lpstr>Tema</vt:lpstr>
      </vt:variant>
      <vt:variant>
        <vt:i4>1</vt:i4>
      </vt:variant>
      <vt:variant>
        <vt:lpstr>Servidores OLE incrustados</vt:lpstr>
      </vt:variant>
      <vt:variant>
        <vt:i4>2</vt:i4>
      </vt:variant>
      <vt:variant>
        <vt:lpstr>Títulos de diapositiva</vt:lpstr>
      </vt:variant>
      <vt:variant>
        <vt:i4>22</vt:i4>
      </vt:variant>
    </vt:vector>
  </HeadingPairs>
  <TitlesOfParts>
    <vt:vector size="29" baseType="lpstr">
      <vt:lpstr>Arial</vt:lpstr>
      <vt:lpstr>Calibri</vt:lpstr>
      <vt:lpstr>Consolas</vt:lpstr>
      <vt:lpstr>Segoe UI</vt:lpstr>
      <vt:lpstr>Office Theme</vt:lpstr>
      <vt:lpstr>CorelDRAW</vt:lpstr>
      <vt:lpstr>think-cell Slide</vt:lpstr>
      <vt:lpstr>Mask R-CNN </vt:lpstr>
      <vt:lpstr>Presentación de PowerPoint</vt:lpstr>
      <vt:lpstr>Deep Learning y Detección de objetos</vt:lpstr>
      <vt:lpstr>Deep Learning</vt:lpstr>
      <vt:lpstr>¿Qué ha mejorado?</vt:lpstr>
      <vt:lpstr>Actualidad</vt:lpstr>
      <vt:lpstr>Algoritmos de detección</vt:lpstr>
      <vt:lpstr>Faster R-CNN</vt:lpstr>
      <vt:lpstr>Mask en profundidad</vt:lpstr>
      <vt:lpstr>Instance Segmentation vs Semantics Segmentation</vt:lpstr>
      <vt:lpstr>Paso a paso - </vt:lpstr>
      <vt:lpstr>Entrenamiento y testing</vt:lpstr>
      <vt:lpstr>Machine learning workflow</vt:lpstr>
      <vt:lpstr>Entrenamiento</vt:lpstr>
      <vt:lpstr>Transfer Learning</vt:lpstr>
      <vt:lpstr>Arquitectura de la solución</vt:lpstr>
      <vt:lpstr>Presentación de PowerPoint</vt:lpstr>
      <vt:lpstr>Demo!</vt:lpstr>
      <vt:lpstr>Docs.microsoft.com</vt:lpstr>
      <vt:lpstr>Microsoft Learn</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Alejandro Almeida</dc:creator>
  <cp:lastModifiedBy>Alexander González</cp:lastModifiedBy>
  <cp:revision>41</cp:revision>
  <dcterms:modified xsi:type="dcterms:W3CDTF">2018-12-15T11:24:37Z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0x01010034D170F48843B4469F4EBAA4989DCF06</vt:lpwstr>
  </property>
  <property fmtid="{D5CDD505-2E9C-101B-9397-08002B2CF9AE}" pid="3" name="MSIP_Label_f42aa342-8706-4288-bd11-ebb85995028c_Enabled">
    <vt:lpwstr>True</vt:lpwstr>
  </property>
  <property fmtid="{D5CDD505-2E9C-101B-9397-08002B2CF9AE}" pid="4" name="MSIP_Label_f42aa342-8706-4288-bd11-ebb85995028c_SiteId">
    <vt:lpwstr>72f988bf-86f1-41af-91ab-2d7cd011db47</vt:lpwstr>
  </property>
  <property fmtid="{D5CDD505-2E9C-101B-9397-08002B2CF9AE}" pid="5" name="MSIP_Label_f42aa342-8706-4288-bd11-ebb85995028c_Owner">
    <vt:lpwstr>davecraw@microsoft.com</vt:lpwstr>
  </property>
  <property fmtid="{D5CDD505-2E9C-101B-9397-08002B2CF9AE}" pid="6" name="MSIP_Label_f42aa342-8706-4288-bd11-ebb85995028c_SetDate">
    <vt:lpwstr>2018-05-01T01:13:38.2343500Z</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